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24"/>
  </p:notesMasterIdLst>
  <p:handoutMasterIdLst>
    <p:handoutMasterId r:id="rId25"/>
  </p:handoutMasterIdLst>
  <p:sldIdLst>
    <p:sldId id="257" r:id="rId2"/>
    <p:sldId id="258" r:id="rId3"/>
    <p:sldId id="267" r:id="rId4"/>
    <p:sldId id="268" r:id="rId5"/>
    <p:sldId id="274" r:id="rId6"/>
    <p:sldId id="277" r:id="rId7"/>
    <p:sldId id="269" r:id="rId8"/>
    <p:sldId id="280" r:id="rId9"/>
    <p:sldId id="275" r:id="rId10"/>
    <p:sldId id="276" r:id="rId11"/>
    <p:sldId id="271" r:id="rId12"/>
    <p:sldId id="282" r:id="rId13"/>
    <p:sldId id="279" r:id="rId14"/>
    <p:sldId id="270" r:id="rId15"/>
    <p:sldId id="285" r:id="rId16"/>
    <p:sldId id="286" r:id="rId17"/>
    <p:sldId id="287" r:id="rId18"/>
    <p:sldId id="284" r:id="rId19"/>
    <p:sldId id="283" r:id="rId20"/>
    <p:sldId id="272" r:id="rId21"/>
    <p:sldId id="278" r:id="rId22"/>
    <p:sldId id="281" r:id="rId23"/>
  </p:sldIdLst>
  <p:sldSz cx="12188825" cy="6858000"/>
  <p:notesSz cx="6797675" cy="9926638"/>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82" autoAdjust="0"/>
  </p:normalViewPr>
  <p:slideViewPr>
    <p:cSldViewPr showGuides="1">
      <p:cViewPr varScale="1">
        <p:scale>
          <a:sx n="66" d="100"/>
          <a:sy n="66" d="100"/>
        </p:scale>
        <p:origin x="600" y="3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2" d="100"/>
          <a:sy n="72" d="100"/>
        </p:scale>
        <p:origin x="3252"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es-ES" dirty="0">
              <a:solidFill>
                <a:schemeClr val="tx2"/>
              </a:solidFill>
            </a:endParaRPr>
          </a:p>
        </p:txBody>
      </p:sp>
      <p:sp>
        <p:nvSpPr>
          <p:cNvPr id="3" name="Marcador de posición de fech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rtl="0"/>
            <a:fld id="{A4581445-4071-4DA6-807C-9B9D9EE2AFE0}" type="datetime1">
              <a:rPr lang="es-ES" smtClean="0">
                <a:solidFill>
                  <a:schemeClr val="tx2"/>
                </a:solidFill>
              </a:rPr>
              <a:t>27/04/2020</a:t>
            </a:fld>
            <a:endParaRPr lang="es-ES" dirty="0">
              <a:solidFill>
                <a:schemeClr val="tx2"/>
              </a:solidFill>
            </a:endParaRPr>
          </a:p>
        </p:txBody>
      </p:sp>
      <p:sp>
        <p:nvSpPr>
          <p:cNvPr id="4" name="Marcador de pie de pá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es-ES" dirty="0">
              <a:solidFill>
                <a:schemeClr val="tx2"/>
              </a:solidFill>
            </a:endParaRPr>
          </a:p>
        </p:txBody>
      </p:sp>
      <p:sp>
        <p:nvSpPr>
          <p:cNvPr id="5" name="Marcador de número de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CFD77566-CD65-4859-9FA1-43956DC85B8C}" type="slidenum">
              <a:rPr lang="es-ES">
                <a:solidFill>
                  <a:schemeClr val="tx2"/>
                </a:solidFill>
              </a:rPr>
              <a:t>‹Nº›</a:t>
            </a:fld>
            <a:endParaRPr lang="es-ES"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solidFill>
                  <a:schemeClr val="tx2"/>
                </a:solidFill>
              </a:defRPr>
            </a:lvl1pPr>
          </a:lstStyle>
          <a:p>
            <a:pPr rtl="0"/>
            <a:endParaRPr lang="es-ES" noProof="0" dirty="0"/>
          </a:p>
        </p:txBody>
      </p:sp>
      <p:sp>
        <p:nvSpPr>
          <p:cNvPr id="3" name="Marcador de posición de fech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solidFill>
                  <a:schemeClr val="tx2"/>
                </a:solidFill>
              </a:defRPr>
            </a:lvl1pPr>
          </a:lstStyle>
          <a:p>
            <a:pPr rtl="0"/>
            <a:fld id="{672B92B9-0BD8-4AB2-AA33-BC48A23B8A04}" type="datetime1">
              <a:rPr lang="es-ES" noProof="0" smtClean="0"/>
              <a:t>27/04/2020</a:t>
            </a:fld>
            <a:endParaRPr lang="es-ES" noProof="0" dirty="0"/>
          </a:p>
        </p:txBody>
      </p:sp>
      <p:sp>
        <p:nvSpPr>
          <p:cNvPr id="4" name="Marcador de posición de imagen de diapositiva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solidFill>
                  <a:schemeClr val="tx2"/>
                </a:solidFill>
              </a:defRPr>
            </a:lvl1pPr>
          </a:lstStyle>
          <a:p>
            <a:pPr rtl="0"/>
            <a:endParaRPr lang="es-ES" noProof="0" dirty="0"/>
          </a:p>
        </p:txBody>
      </p:sp>
      <p:sp>
        <p:nvSpPr>
          <p:cNvPr id="7" name="Marcador de número de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es-ES" noProof="0"/>
              <a:pPr rtl="0"/>
              <a:t>‹Nº›</a:t>
            </a:fld>
            <a:endParaRPr lang="es-ES"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1</a:t>
            </a:fld>
            <a:endParaRPr lang="es-ES" dirty="0"/>
          </a:p>
        </p:txBody>
      </p:sp>
    </p:spTree>
    <p:extLst>
      <p:ext uri="{BB962C8B-B14F-4D97-AF65-F5344CB8AC3E}">
        <p14:creationId xmlns:p14="http://schemas.microsoft.com/office/powerpoint/2010/main" val="160770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10</a:t>
            </a:fld>
            <a:endParaRPr lang="es-ES" dirty="0"/>
          </a:p>
        </p:txBody>
      </p:sp>
    </p:spTree>
    <p:extLst>
      <p:ext uri="{BB962C8B-B14F-4D97-AF65-F5344CB8AC3E}">
        <p14:creationId xmlns:p14="http://schemas.microsoft.com/office/powerpoint/2010/main" val="3266654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11</a:t>
            </a:fld>
            <a:endParaRPr lang="es-ES" dirty="0"/>
          </a:p>
        </p:txBody>
      </p:sp>
    </p:spTree>
    <p:extLst>
      <p:ext uri="{BB962C8B-B14F-4D97-AF65-F5344CB8AC3E}">
        <p14:creationId xmlns:p14="http://schemas.microsoft.com/office/powerpoint/2010/main" val="177101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12</a:t>
            </a:fld>
            <a:endParaRPr lang="es-ES" dirty="0"/>
          </a:p>
        </p:txBody>
      </p:sp>
    </p:spTree>
    <p:extLst>
      <p:ext uri="{BB962C8B-B14F-4D97-AF65-F5344CB8AC3E}">
        <p14:creationId xmlns:p14="http://schemas.microsoft.com/office/powerpoint/2010/main" val="330990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13</a:t>
            </a:fld>
            <a:endParaRPr lang="es-ES" dirty="0"/>
          </a:p>
        </p:txBody>
      </p:sp>
    </p:spTree>
    <p:extLst>
      <p:ext uri="{BB962C8B-B14F-4D97-AF65-F5344CB8AC3E}">
        <p14:creationId xmlns:p14="http://schemas.microsoft.com/office/powerpoint/2010/main" val="810581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14</a:t>
            </a:fld>
            <a:endParaRPr lang="es-ES" dirty="0"/>
          </a:p>
        </p:txBody>
      </p:sp>
    </p:spTree>
    <p:extLst>
      <p:ext uri="{BB962C8B-B14F-4D97-AF65-F5344CB8AC3E}">
        <p14:creationId xmlns:p14="http://schemas.microsoft.com/office/powerpoint/2010/main" val="2165776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15</a:t>
            </a:fld>
            <a:endParaRPr lang="es-ES" dirty="0"/>
          </a:p>
        </p:txBody>
      </p:sp>
    </p:spTree>
    <p:extLst>
      <p:ext uri="{BB962C8B-B14F-4D97-AF65-F5344CB8AC3E}">
        <p14:creationId xmlns:p14="http://schemas.microsoft.com/office/powerpoint/2010/main" val="2077286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16</a:t>
            </a:fld>
            <a:endParaRPr lang="es-ES" dirty="0"/>
          </a:p>
        </p:txBody>
      </p:sp>
    </p:spTree>
    <p:extLst>
      <p:ext uri="{BB962C8B-B14F-4D97-AF65-F5344CB8AC3E}">
        <p14:creationId xmlns:p14="http://schemas.microsoft.com/office/powerpoint/2010/main" val="163788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17</a:t>
            </a:fld>
            <a:endParaRPr lang="es-ES" dirty="0"/>
          </a:p>
        </p:txBody>
      </p:sp>
    </p:spTree>
    <p:extLst>
      <p:ext uri="{BB962C8B-B14F-4D97-AF65-F5344CB8AC3E}">
        <p14:creationId xmlns:p14="http://schemas.microsoft.com/office/powerpoint/2010/main" val="302287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18</a:t>
            </a:fld>
            <a:endParaRPr lang="es-ES" dirty="0"/>
          </a:p>
        </p:txBody>
      </p:sp>
    </p:spTree>
    <p:extLst>
      <p:ext uri="{BB962C8B-B14F-4D97-AF65-F5344CB8AC3E}">
        <p14:creationId xmlns:p14="http://schemas.microsoft.com/office/powerpoint/2010/main" val="2125112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19</a:t>
            </a:fld>
            <a:endParaRPr lang="es-ES" dirty="0"/>
          </a:p>
        </p:txBody>
      </p:sp>
    </p:spTree>
    <p:extLst>
      <p:ext uri="{BB962C8B-B14F-4D97-AF65-F5344CB8AC3E}">
        <p14:creationId xmlns:p14="http://schemas.microsoft.com/office/powerpoint/2010/main" val="309556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2</a:t>
            </a:fld>
            <a:endParaRPr lang="es-ES" dirty="0"/>
          </a:p>
        </p:txBody>
      </p:sp>
    </p:spTree>
    <p:extLst>
      <p:ext uri="{BB962C8B-B14F-4D97-AF65-F5344CB8AC3E}">
        <p14:creationId xmlns:p14="http://schemas.microsoft.com/office/powerpoint/2010/main" val="1284804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20</a:t>
            </a:fld>
            <a:endParaRPr lang="es-ES" dirty="0"/>
          </a:p>
        </p:txBody>
      </p:sp>
    </p:spTree>
    <p:extLst>
      <p:ext uri="{BB962C8B-B14F-4D97-AF65-F5344CB8AC3E}">
        <p14:creationId xmlns:p14="http://schemas.microsoft.com/office/powerpoint/2010/main" val="1344760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21</a:t>
            </a:fld>
            <a:endParaRPr lang="es-ES" dirty="0"/>
          </a:p>
        </p:txBody>
      </p:sp>
    </p:spTree>
    <p:extLst>
      <p:ext uri="{BB962C8B-B14F-4D97-AF65-F5344CB8AC3E}">
        <p14:creationId xmlns:p14="http://schemas.microsoft.com/office/powerpoint/2010/main" val="365342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3</a:t>
            </a:fld>
            <a:endParaRPr lang="es-ES" dirty="0"/>
          </a:p>
        </p:txBody>
      </p:sp>
    </p:spTree>
    <p:extLst>
      <p:ext uri="{BB962C8B-B14F-4D97-AF65-F5344CB8AC3E}">
        <p14:creationId xmlns:p14="http://schemas.microsoft.com/office/powerpoint/2010/main" val="2312323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4</a:t>
            </a:fld>
            <a:endParaRPr lang="es-ES" dirty="0"/>
          </a:p>
        </p:txBody>
      </p:sp>
    </p:spTree>
    <p:extLst>
      <p:ext uri="{BB962C8B-B14F-4D97-AF65-F5344CB8AC3E}">
        <p14:creationId xmlns:p14="http://schemas.microsoft.com/office/powerpoint/2010/main" val="214037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5</a:t>
            </a:fld>
            <a:endParaRPr lang="es-ES" dirty="0"/>
          </a:p>
        </p:txBody>
      </p:sp>
    </p:spTree>
    <p:extLst>
      <p:ext uri="{BB962C8B-B14F-4D97-AF65-F5344CB8AC3E}">
        <p14:creationId xmlns:p14="http://schemas.microsoft.com/office/powerpoint/2010/main" val="140420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6</a:t>
            </a:fld>
            <a:endParaRPr lang="es-ES" dirty="0"/>
          </a:p>
        </p:txBody>
      </p:sp>
    </p:spTree>
    <p:extLst>
      <p:ext uri="{BB962C8B-B14F-4D97-AF65-F5344CB8AC3E}">
        <p14:creationId xmlns:p14="http://schemas.microsoft.com/office/powerpoint/2010/main" val="2634873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7</a:t>
            </a:fld>
            <a:endParaRPr lang="es-ES" dirty="0"/>
          </a:p>
        </p:txBody>
      </p:sp>
    </p:spTree>
    <p:extLst>
      <p:ext uri="{BB962C8B-B14F-4D97-AF65-F5344CB8AC3E}">
        <p14:creationId xmlns:p14="http://schemas.microsoft.com/office/powerpoint/2010/main" val="2635266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8</a:t>
            </a:fld>
            <a:endParaRPr lang="es-ES" dirty="0"/>
          </a:p>
        </p:txBody>
      </p:sp>
    </p:spTree>
    <p:extLst>
      <p:ext uri="{BB962C8B-B14F-4D97-AF65-F5344CB8AC3E}">
        <p14:creationId xmlns:p14="http://schemas.microsoft.com/office/powerpoint/2010/main" val="53455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8796F01-7154-41E0-B48B-A6921757531A}" type="slidenum">
              <a:rPr lang="es-ES" smtClean="0"/>
              <a:pPr rtl="0"/>
              <a:t>9</a:t>
            </a:fld>
            <a:endParaRPr lang="es-ES" dirty="0"/>
          </a:p>
        </p:txBody>
      </p:sp>
    </p:spTree>
    <p:extLst>
      <p:ext uri="{BB962C8B-B14F-4D97-AF65-F5344CB8AC3E}">
        <p14:creationId xmlns:p14="http://schemas.microsoft.com/office/powerpoint/2010/main" val="2705949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4" name="Grupo 13"/>
          <p:cNvGrpSpPr/>
          <p:nvPr/>
        </p:nvGrpSpPr>
        <p:grpSpPr>
          <a:xfrm>
            <a:off x="0" y="0"/>
            <a:ext cx="12190572" cy="6858000"/>
            <a:chOff x="0" y="0"/>
            <a:chExt cx="12190572" cy="6858000"/>
          </a:xfrm>
        </p:grpSpPr>
        <p:sp>
          <p:nvSpPr>
            <p:cNvPr id="13" name="Rectángulo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grpSp>
          <p:nvGrpSpPr>
            <p:cNvPr id="12" name="Grupo 11"/>
            <p:cNvGrpSpPr/>
            <p:nvPr/>
          </p:nvGrpSpPr>
          <p:grpSpPr>
            <a:xfrm>
              <a:off x="0" y="0"/>
              <a:ext cx="4742741" cy="6858000"/>
              <a:chOff x="0" y="0"/>
              <a:chExt cx="4742741" cy="6858000"/>
            </a:xfrm>
          </p:grpSpPr>
          <p:pic>
            <p:nvPicPr>
              <p:cNvPr id="9" name="Imagen 8" descr="Libros apilad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ángulo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grpSp>
      <p:sp>
        <p:nvSpPr>
          <p:cNvPr id="2" name="Título 1"/>
          <p:cNvSpPr>
            <a:spLocks noGrp="1"/>
          </p:cNvSpPr>
          <p:nvPr>
            <p:ph type="ctrTitle"/>
          </p:nvPr>
        </p:nvSpPr>
        <p:spPr>
          <a:xfrm>
            <a:off x="4879346"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4879346"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s-ES" noProof="0" smtClean="0"/>
              <a:t>Haga clic para editar el estilo de subtítulo del patrón</a:t>
            </a:r>
            <a:endParaRPr lang="es-ES" noProof="0" dirty="0"/>
          </a:p>
        </p:txBody>
      </p:sp>
      <p:sp>
        <p:nvSpPr>
          <p:cNvPr id="5" name="Marcador de posición de fecha 4"/>
          <p:cNvSpPr>
            <a:spLocks noGrp="1"/>
          </p:cNvSpPr>
          <p:nvPr>
            <p:ph type="dt" sz="half" idx="10"/>
          </p:nvPr>
        </p:nvSpPr>
        <p:spPr/>
        <p:txBody>
          <a:bodyPr rtlCol="0"/>
          <a:lstStyle/>
          <a:p>
            <a:pPr rtl="0"/>
            <a:fld id="{6B702738-2322-469A-B933-AE0528DCDF1B}" type="datetime1">
              <a:rPr lang="es-ES" noProof="0" smtClean="0"/>
              <a:t>27/04/2020</a:t>
            </a:fld>
            <a:endParaRPr lang="es-ES" noProof="0" dirty="0"/>
          </a:p>
        </p:txBody>
      </p:sp>
      <p:sp>
        <p:nvSpPr>
          <p:cNvPr id="7" name="Marcador de posición de pie de página 6"/>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11" name="Marcador de posición de número de diapositiva 10"/>
          <p:cNvSpPr>
            <a:spLocks noGrp="1"/>
          </p:cNvSpPr>
          <p:nvPr>
            <p:ph type="sldNum" sz="quarter" idx="12"/>
          </p:nvPr>
        </p:nvSpPr>
        <p:spPr/>
        <p:txBody>
          <a:bodyPr rtlCol="0"/>
          <a:lstStyle/>
          <a:p>
            <a:pPr rtl="0"/>
            <a:fld id="{EB37DED6-D4C7-42EE-AB49-D2E39E64FDE4}" type="slidenum">
              <a:rPr lang="es-ES" noProof="0" smtClean="0"/>
              <a:pPr rtl="0"/>
              <a:t>‹Nº›</a:t>
            </a:fld>
            <a:endParaRPr lang="es-ES" noProof="0" dirty="0"/>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p:txBody>
          <a:bodyPr vert="eaVert" rtlCol="0"/>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10"/>
          </p:nvPr>
        </p:nvSpPr>
        <p:spPr/>
        <p:txBody>
          <a:bodyPr rtlCol="0"/>
          <a:lstStyle/>
          <a:p>
            <a:pPr rtl="0"/>
            <a:fld id="{38FF88A1-5E51-4CC2-8EE5-868FD055FEFE}" type="datetime1">
              <a:rPr lang="es-ES" noProof="0" smtClean="0"/>
              <a:t>27/04/2020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6" name="Marcador de número de diapositiva 5"/>
          <p:cNvSpPr>
            <a:spLocks noGrp="1"/>
          </p:cNvSpPr>
          <p:nvPr>
            <p:ph type="sldNum" sz="quarter" idx="12"/>
          </p:nvPr>
        </p:nvSpPr>
        <p:spPr/>
        <p:txBody>
          <a:bodyPr rtlCol="0"/>
          <a:lstStyle/>
          <a:p>
            <a:pPr rtl="0"/>
            <a:fld id="{591C5AD9-787D-40FA-8A4D-16A055B9AF81}" type="slidenum">
              <a:rPr lang="es-ES" noProof="0" smtClean="0"/>
              <a:t>‹Nº›</a:t>
            </a:fld>
            <a:endParaRPr lang="es-ES" noProof="0" dirty="0"/>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52633" y="274638"/>
            <a:ext cx="1422030" cy="5897561"/>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a:xfrm>
            <a:off x="1117309" y="274638"/>
            <a:ext cx="8532178" cy="5897561"/>
          </a:xfrm>
        </p:spPr>
        <p:txBody>
          <a:bodyPr vert="eaVert" rtlCol="0"/>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10"/>
          </p:nvPr>
        </p:nvSpPr>
        <p:spPr/>
        <p:txBody>
          <a:bodyPr rtlCol="0"/>
          <a:lstStyle/>
          <a:p>
            <a:pPr rtl="0"/>
            <a:fld id="{013A0803-D2E9-4E0C-BEA2-45E85428BC63}" type="datetime1">
              <a:rPr lang="es-ES" noProof="0" smtClean="0"/>
              <a:t>27/04/2020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6" name="Marcador de número de diapositiva 5"/>
          <p:cNvSpPr>
            <a:spLocks noGrp="1"/>
          </p:cNvSpPr>
          <p:nvPr>
            <p:ph type="sldNum" sz="quarter" idx="12"/>
          </p:nvPr>
        </p:nvSpPr>
        <p:spPr/>
        <p:txBody>
          <a:bodyPr rtlCol="0"/>
          <a:lstStyle/>
          <a:p>
            <a:pPr rtl="0"/>
            <a:fld id="{591C5AD9-787D-40FA-8A4D-16A055B9AF81}" type="slidenum">
              <a:rPr lang="es-ES" noProof="0" smtClean="0"/>
              <a:t>‹Nº›</a:t>
            </a:fld>
            <a:endParaRPr lang="es-ES" noProof="0" dirty="0"/>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fecha 3"/>
          <p:cNvSpPr>
            <a:spLocks noGrp="1"/>
          </p:cNvSpPr>
          <p:nvPr>
            <p:ph type="dt" sz="half" idx="10"/>
          </p:nvPr>
        </p:nvSpPr>
        <p:spPr/>
        <p:txBody>
          <a:bodyPr rtlCol="0"/>
          <a:lstStyle/>
          <a:p>
            <a:pPr rtl="0"/>
            <a:fld id="{D5E59B34-6A7F-44E9-B09D-AB0102A7D0C8}" type="datetime1">
              <a:rPr lang="es-ES" noProof="0" smtClean="0"/>
              <a:t>27/04/2020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6" name="Marcador de número de diapositiva 5"/>
          <p:cNvSpPr>
            <a:spLocks noGrp="1"/>
          </p:cNvSpPr>
          <p:nvPr>
            <p:ph type="sldNum" sz="quarter" idx="12"/>
          </p:nvPr>
        </p:nvSpPr>
        <p:spPr/>
        <p:txBody>
          <a:bodyPr rtlCol="0"/>
          <a:lstStyle/>
          <a:p>
            <a:pPr rtl="0"/>
            <a:fld id="{DA60BA0E-20D0-4E7C-B286-26C960A6788F}" type="slidenum">
              <a:rPr lang="es-ES" noProof="0" smtClean="0"/>
              <a:t>‹Nº›</a:t>
            </a:fld>
            <a:endParaRPr lang="es-ES" noProof="0" dirty="0"/>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cabezado de sección">
    <p:spTree>
      <p:nvGrpSpPr>
        <p:cNvPr id="1" name=""/>
        <p:cNvGrpSpPr/>
        <p:nvPr/>
      </p:nvGrpSpPr>
      <p:grpSpPr>
        <a:xfrm>
          <a:off x="0" y="0"/>
          <a:ext cx="0" cy="0"/>
          <a:chOff x="0" y="0"/>
          <a:chExt cx="0" cy="0"/>
        </a:xfrm>
      </p:grpSpPr>
      <p:grpSp>
        <p:nvGrpSpPr>
          <p:cNvPr id="12" name="Grupo 11"/>
          <p:cNvGrpSpPr/>
          <p:nvPr/>
        </p:nvGrpSpPr>
        <p:grpSpPr>
          <a:xfrm>
            <a:off x="1620" y="0"/>
            <a:ext cx="12188952" cy="6858000"/>
            <a:chOff x="1620" y="0"/>
            <a:chExt cx="12188952" cy="6858000"/>
          </a:xfrm>
        </p:grpSpPr>
        <p:sp>
          <p:nvSpPr>
            <p:cNvPr id="4" name="Rectángulo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ángulo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b="0" noProof="0" dirty="0">
                <a:solidFill>
                  <a:schemeClr val="tx2"/>
                </a:solidFill>
              </a:endParaRPr>
            </a:p>
          </p:txBody>
        </p:sp>
      </p:grpSp>
      <p:pic>
        <p:nvPicPr>
          <p:cNvPr id="5" name="Imagen 4" descr="Libros apilad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ítulo 1"/>
          <p:cNvSpPr>
            <a:spLocks noGrp="1"/>
          </p:cNvSpPr>
          <p:nvPr>
            <p:ph type="ctrTitle"/>
          </p:nvPr>
        </p:nvSpPr>
        <p:spPr>
          <a:xfrm>
            <a:off x="237149"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es-ES" noProof="0" smtClean="0"/>
              <a:t>Haga clic para modificar el estilo de título del patrón</a:t>
            </a:r>
            <a:endParaRPr lang="es-ES" noProof="0" dirty="0"/>
          </a:p>
        </p:txBody>
      </p:sp>
      <p:sp>
        <p:nvSpPr>
          <p:cNvPr id="8" name="Subtítulo 2"/>
          <p:cNvSpPr>
            <a:spLocks noGrp="1"/>
          </p:cNvSpPr>
          <p:nvPr>
            <p:ph type="subTitle" idx="1"/>
          </p:nvPr>
        </p:nvSpPr>
        <p:spPr>
          <a:xfrm>
            <a:off x="237149"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s-ES" noProof="0" smtClean="0"/>
              <a:t>Haga clic para editar el estilo de subtítulo del patrón</a:t>
            </a:r>
            <a:endParaRPr lang="es-ES" noProof="0" dirty="0"/>
          </a:p>
        </p:txBody>
      </p:sp>
      <p:sp>
        <p:nvSpPr>
          <p:cNvPr id="2" name="Marcador de posición de fecha 1"/>
          <p:cNvSpPr>
            <a:spLocks noGrp="1"/>
          </p:cNvSpPr>
          <p:nvPr>
            <p:ph type="dt" sz="half" idx="10"/>
          </p:nvPr>
        </p:nvSpPr>
        <p:spPr/>
        <p:txBody>
          <a:bodyPr rtlCol="0"/>
          <a:lstStyle/>
          <a:p>
            <a:pPr rtl="0"/>
            <a:fld id="{BF933840-35B2-40B4-858E-99081AF3E99C}" type="datetime1">
              <a:rPr lang="es-ES" noProof="0" smtClean="0"/>
              <a:t>27/04/2020</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9" name="Marcador de número de diapositiva 8"/>
          <p:cNvSpPr>
            <a:spLocks noGrp="1"/>
          </p:cNvSpPr>
          <p:nvPr>
            <p:ph type="sldNum" sz="quarter" idx="12"/>
          </p:nvPr>
        </p:nvSpPr>
        <p:spPr/>
        <p:txBody>
          <a:bodyPr rtlCol="0"/>
          <a:lstStyle/>
          <a:p>
            <a:pPr rtl="0"/>
            <a:fld id="{EB37DED6-D4C7-42EE-AB49-D2E39E64FDE4}" type="slidenum">
              <a:rPr lang="es-ES" noProof="0" smtClean="0"/>
              <a:pPr rtl="0"/>
              <a:t>‹Nº›</a:t>
            </a:fld>
            <a:endParaRPr lang="es-ES" noProof="0" dirty="0"/>
          </a:p>
        </p:txBody>
      </p:sp>
    </p:spTree>
    <p:extLst>
      <p:ext uri="{BB962C8B-B14F-4D97-AF65-F5344CB8AC3E}">
        <p14:creationId xmlns:p14="http://schemas.microsoft.com/office/powerpoint/2010/main" val="305258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sz="half" idx="1" hasCustomPrompt="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8" rtl="0"/>
            <a:endParaRPr lang="es-ES" noProof="0" dirty="0"/>
          </a:p>
        </p:txBody>
      </p:sp>
      <p:sp>
        <p:nvSpPr>
          <p:cNvPr id="4" name="Marcador de contenido 3"/>
          <p:cNvSpPr>
            <a:spLocks noGrp="1"/>
          </p:cNvSpPr>
          <p:nvPr>
            <p:ph sz="half" idx="2" hasCustomPrompt="1"/>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fecha 4"/>
          <p:cNvSpPr>
            <a:spLocks noGrp="1"/>
          </p:cNvSpPr>
          <p:nvPr>
            <p:ph type="dt" sz="half" idx="10"/>
          </p:nvPr>
        </p:nvSpPr>
        <p:spPr/>
        <p:txBody>
          <a:bodyPr rtlCol="0"/>
          <a:lstStyle/>
          <a:p>
            <a:pPr rtl="0"/>
            <a:fld id="{7767B639-8212-42BD-8C4D-B9F216AE9493}" type="datetime1">
              <a:rPr lang="es-ES" noProof="0" smtClean="0"/>
              <a:t>27/04/2020</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número de diapositiva 6"/>
          <p:cNvSpPr>
            <a:spLocks noGrp="1"/>
          </p:cNvSpPr>
          <p:nvPr>
            <p:ph type="sldNum" sz="quarter" idx="12"/>
          </p:nvPr>
        </p:nvSpPr>
        <p:spPr/>
        <p:txBody>
          <a:bodyPr rtlCol="0"/>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121372" y="1608836"/>
            <a:ext cx="4973041" cy="512064"/>
          </a:xfrm>
        </p:spPr>
        <p:txBody>
          <a:bodyPr rtlCol="0" anchor="b">
            <a:noAutofit/>
          </a:bodyPr>
          <a:lstStyle>
            <a:lvl1pPr marL="0" indent="0">
              <a:lnSpc>
                <a:spcPct val="85000"/>
              </a:lnSpc>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ES" noProof="0" smtClean="0"/>
              <a:t>Editar el estilo de texto del patrón</a:t>
            </a:r>
          </a:p>
        </p:txBody>
      </p:sp>
      <p:sp>
        <p:nvSpPr>
          <p:cNvPr id="4" name="Marcador de contenido 3"/>
          <p:cNvSpPr>
            <a:spLocks noGrp="1"/>
          </p:cNvSpPr>
          <p:nvPr>
            <p:ph sz="half" idx="2" hasCustomPrompt="1"/>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texto 4"/>
          <p:cNvSpPr>
            <a:spLocks noGrp="1"/>
          </p:cNvSpPr>
          <p:nvPr>
            <p:ph type="body" sz="quarter" idx="3"/>
          </p:nvPr>
        </p:nvSpPr>
        <p:spPr>
          <a:xfrm>
            <a:off x="6301622" y="1608836"/>
            <a:ext cx="4973041" cy="512064"/>
          </a:xfrm>
        </p:spPr>
        <p:txBody>
          <a:bodyPr rtlCol="0" anchor="b">
            <a:noAutofit/>
          </a:bodyPr>
          <a:lstStyle>
            <a:lvl1pPr marL="0" indent="0">
              <a:lnSpc>
                <a:spcPct val="85000"/>
              </a:lnSpc>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ES" noProof="0" smtClean="0"/>
              <a:t>Editar el estilo de texto del patrón</a:t>
            </a:r>
          </a:p>
        </p:txBody>
      </p:sp>
      <p:sp>
        <p:nvSpPr>
          <p:cNvPr id="6" name="Marcador de contenido 5"/>
          <p:cNvSpPr>
            <a:spLocks noGrp="1"/>
          </p:cNvSpPr>
          <p:nvPr>
            <p:ph sz="quarter" idx="4" hasCustomPrompt="1"/>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7" name="Marcador de posición de fecha 6"/>
          <p:cNvSpPr>
            <a:spLocks noGrp="1"/>
          </p:cNvSpPr>
          <p:nvPr>
            <p:ph type="dt" sz="half" idx="10"/>
          </p:nvPr>
        </p:nvSpPr>
        <p:spPr/>
        <p:txBody>
          <a:bodyPr rtlCol="0"/>
          <a:lstStyle/>
          <a:p>
            <a:pPr rtl="0"/>
            <a:fld id="{0F3D8850-0FEB-4D45-A71C-77139FFD196F}" type="datetime1">
              <a:rPr lang="es-ES" noProof="0" smtClean="0"/>
              <a:t>27/04/2020</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9" name="Marcador de número de diapositiva 8"/>
          <p:cNvSpPr>
            <a:spLocks noGrp="1"/>
          </p:cNvSpPr>
          <p:nvPr>
            <p:ph type="sldNum" sz="quarter" idx="12"/>
          </p:nvPr>
        </p:nvSpPr>
        <p:spPr/>
        <p:txBody>
          <a:bodyPr rtlCol="0"/>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0371D217-6800-4023-BB72-23C2D8C44CAB}" type="datetime1">
              <a:rPr lang="es-ES" noProof="0" smtClean="0"/>
              <a:t>27/04/2020</a:t>
            </a:fld>
            <a:endParaRPr lang="es-ES" noProof="0" dirty="0"/>
          </a:p>
        </p:txBody>
      </p:sp>
      <p:sp>
        <p:nvSpPr>
          <p:cNvPr id="4" name="Marcador de pie de página 3"/>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número de diapositiva 4"/>
          <p:cNvSpPr>
            <a:spLocks noGrp="1"/>
          </p:cNvSpPr>
          <p:nvPr>
            <p:ph type="sldNum" sz="quarter" idx="12"/>
          </p:nvPr>
        </p:nvSpPr>
        <p:spPr/>
        <p:txBody>
          <a:bodyPr rtlCol="0"/>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7FA3839D-3825-4B11-9F35-9863CC1E705D}" type="datetime1">
              <a:rPr lang="es-ES" noProof="0" smtClean="0"/>
              <a:t>27/04/2020</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número de diapositiva 3"/>
          <p:cNvSpPr>
            <a:spLocks noGrp="1"/>
          </p:cNvSpPr>
          <p:nvPr>
            <p:ph type="sldNum" sz="quarter" idx="12"/>
          </p:nvPr>
        </p:nvSpPr>
        <p:spPr/>
        <p:txBody>
          <a:bodyPr rtlCol="0"/>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455612" y="1701800"/>
            <a:ext cx="3351927" cy="2844800"/>
          </a:xfrm>
        </p:spPr>
        <p:txBody>
          <a:bodyPr rtlCol="0" anchor="b">
            <a:normAutofit/>
          </a:bodyPr>
          <a:lstStyle>
            <a:lvl1pPr algn="l">
              <a:defRPr sz="2000" b="1">
                <a:effectLst/>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hasCustomPrompt="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texto 3"/>
          <p:cNvSpPr>
            <a:spLocks noGrp="1"/>
          </p:cNvSpPr>
          <p:nvPr>
            <p:ph type="body" sz="half" idx="2"/>
          </p:nvPr>
        </p:nvSpPr>
        <p:spPr>
          <a:xfrm>
            <a:off x="455612"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ES" noProof="0" smtClean="0"/>
              <a:t>Editar el estilo de texto del patrón</a:t>
            </a:r>
          </a:p>
        </p:txBody>
      </p:sp>
      <p:sp>
        <p:nvSpPr>
          <p:cNvPr id="5" name="Marcador de posición de fecha 4"/>
          <p:cNvSpPr>
            <a:spLocks noGrp="1"/>
          </p:cNvSpPr>
          <p:nvPr>
            <p:ph type="dt" sz="half" idx="10"/>
          </p:nvPr>
        </p:nvSpPr>
        <p:spPr/>
        <p:txBody>
          <a:bodyPr rtlCol="0"/>
          <a:lstStyle/>
          <a:p>
            <a:pPr rtl="0"/>
            <a:fld id="{E89E77C8-ECB9-43A2-B866-9F93B70412AD}" type="datetime1">
              <a:rPr lang="es-ES" noProof="0" smtClean="0"/>
              <a:t>27/04/2020</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número de diapositiva 6"/>
          <p:cNvSpPr>
            <a:spLocks noGrp="1"/>
          </p:cNvSpPr>
          <p:nvPr>
            <p:ph type="sldNum" sz="quarter" idx="12"/>
          </p:nvPr>
        </p:nvSpPr>
        <p:spPr/>
        <p:txBody>
          <a:bodyPr rtlCol="0"/>
          <a:lstStyle/>
          <a:p>
            <a:pPr rtl="0"/>
            <a:fld id="{2DFBB78A-01B4-41F2-96B0-677A4A282832}" type="slidenum">
              <a:rPr lang="es-ES" noProof="0" smtClean="0"/>
              <a:t>‹Nº›</a:t>
            </a:fld>
            <a:endParaRPr lang="es-ES" noProof="0" dirty="0"/>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8" name="Rectá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2437765" y="4800600"/>
            <a:ext cx="7313295" cy="762000"/>
          </a:xfrm>
        </p:spPr>
        <p:txBody>
          <a:bodyPr rtlCol="0" anchor="b">
            <a:normAutofit/>
          </a:bodyPr>
          <a:lstStyle>
            <a:lvl1pPr algn="l">
              <a:defRPr sz="2000" b="1">
                <a:effectLst/>
              </a:defRPr>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es-ES" noProof="0" smtClean="0"/>
              <a:t>Haga clic en el icono para agregar una imagen</a:t>
            </a:r>
            <a:endParaRPr lang="es-ES" noProof="0" dirty="0"/>
          </a:p>
        </p:txBody>
      </p:sp>
      <p:sp>
        <p:nvSpPr>
          <p:cNvPr id="4" name="Marcador de texto 3"/>
          <p:cNvSpPr>
            <a:spLocks noGrp="1"/>
          </p:cNvSpPr>
          <p:nvPr>
            <p:ph type="body" sz="half" idx="2"/>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ES" noProof="0" smtClean="0"/>
              <a:t>Editar el estilo de texto del patrón</a:t>
            </a:r>
          </a:p>
        </p:txBody>
      </p:sp>
      <p:sp>
        <p:nvSpPr>
          <p:cNvPr id="5" name="Marcador de posición de fecha 4"/>
          <p:cNvSpPr>
            <a:spLocks noGrp="1"/>
          </p:cNvSpPr>
          <p:nvPr>
            <p:ph type="dt" sz="half" idx="10"/>
          </p:nvPr>
        </p:nvSpPr>
        <p:spPr/>
        <p:txBody>
          <a:bodyPr rtlCol="0"/>
          <a:lstStyle/>
          <a:p>
            <a:pPr rtl="0"/>
            <a:fld id="{CB4EE502-D2E0-483E-B7B5-55E2E3202334}" type="datetime1">
              <a:rPr lang="es-ES" noProof="0" smtClean="0"/>
              <a:t>27/04/2020</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número de diapositiva 6"/>
          <p:cNvSpPr>
            <a:spLocks noGrp="1"/>
          </p:cNvSpPr>
          <p:nvPr>
            <p:ph type="sldNum" sz="quarter" idx="12"/>
          </p:nvPr>
        </p:nvSpPr>
        <p:spPr/>
        <p:txBody>
          <a:bodyPr rtlCol="0"/>
          <a:lstStyle/>
          <a:p>
            <a:pPr rtl="0"/>
            <a:fld id="{2DFBB78A-01B4-41F2-96B0-677A4A282832}" type="slidenum">
              <a:rPr lang="es-ES" noProof="0" smtClean="0"/>
              <a:t>‹Nº›</a:t>
            </a:fld>
            <a:endParaRPr lang="es-ES" noProof="0" dirty="0"/>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grpSp>
        <p:nvGrpSpPr>
          <p:cNvPr id="7" name="Grupo 6"/>
          <p:cNvGrpSpPr/>
          <p:nvPr/>
        </p:nvGrpSpPr>
        <p:grpSpPr>
          <a:xfrm>
            <a:off x="1620" y="0"/>
            <a:ext cx="12188952" cy="6858000"/>
            <a:chOff x="1620" y="0"/>
            <a:chExt cx="12188952" cy="6858000"/>
          </a:xfrm>
        </p:grpSpPr>
        <p:sp>
          <p:nvSpPr>
            <p:cNvPr id="10" name="Rectángulo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8" name="Rectángulo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grpSp>
      <p:sp>
        <p:nvSpPr>
          <p:cNvPr id="2" name="Marcador de posición de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s-ES" noProof="0" dirty="0" smtClean="0"/>
              <a:t>Haga clic para modificar los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4" name="Marcador de fech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rtl="0"/>
            <a:fld id="{99A194EE-8823-4C71-9F2B-FC48C0496596}" type="datetime1">
              <a:rPr lang="es-ES" noProof="0" smtClean="0"/>
              <a:t>27/04/2020</a:t>
            </a:fld>
            <a:endParaRPr lang="es-ES" noProof="0" dirty="0"/>
          </a:p>
        </p:txBody>
      </p:sp>
      <p:sp>
        <p:nvSpPr>
          <p:cNvPr id="5" name="Marcador de pie de pá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rtl="0"/>
            <a:r>
              <a:rPr lang="es-ES" noProof="0" dirty="0"/>
              <a:t>Agregar un pie de página</a:t>
            </a:r>
          </a:p>
        </p:txBody>
      </p:sp>
      <p:sp>
        <p:nvSpPr>
          <p:cNvPr id="6" name="Marcador de número de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rtl="0"/>
            <a:fld id="{EB37DED6-D4C7-42EE-AB49-D2E39E64FDE4}" type="slidenum">
              <a:rPr lang="es-ES" noProof="0" smtClean="0"/>
              <a:pPr rtl="0"/>
              <a:t>‹Nº›</a:t>
            </a:fld>
            <a:endParaRPr lang="es-ES" noProof="0"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WEB_%20documentacion/ANEXOI_Reglamento%20ProgramaACCEDE_%20Adhesi&#243;nAlumno.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17748" y="0"/>
            <a:ext cx="7311134" cy="6858594"/>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 y="0"/>
            <a:ext cx="7462565" cy="4430226"/>
          </a:xfrm>
          <a:prstGeom prst="rect">
            <a:avLst/>
          </a:prstGeom>
        </p:spPr>
      </p:pic>
      <p:sp>
        <p:nvSpPr>
          <p:cNvPr id="2" name="Título 1"/>
          <p:cNvSpPr>
            <a:spLocks noGrp="1"/>
          </p:cNvSpPr>
          <p:nvPr>
            <p:ph type="ctrTitle"/>
          </p:nvPr>
        </p:nvSpPr>
        <p:spPr>
          <a:xfrm>
            <a:off x="117748" y="2962408"/>
            <a:ext cx="7008574" cy="1368426"/>
          </a:xfrm>
        </p:spPr>
        <p:txBody>
          <a:bodyPr rtlCol="0">
            <a:normAutofit/>
          </a:bodyPr>
          <a:lstStyle/>
          <a:p>
            <a:pPr rtl="0"/>
            <a:r>
              <a:rPr lang="es-ES" sz="4000" b="1" dirty="0" smtClean="0"/>
              <a:t>Préstamo de libros de texto</a:t>
            </a:r>
            <a:endParaRPr lang="es-ES" sz="4000" b="1" dirty="0"/>
          </a:p>
        </p:txBody>
      </p:sp>
      <p:sp>
        <p:nvSpPr>
          <p:cNvPr id="5" name="Subtítulo 4"/>
          <p:cNvSpPr>
            <a:spLocks noGrp="1"/>
          </p:cNvSpPr>
          <p:nvPr>
            <p:ph type="subTitle" idx="1"/>
          </p:nvPr>
        </p:nvSpPr>
        <p:spPr/>
        <p:txBody>
          <a:bodyPr rtlCol="0">
            <a:normAutofit lnSpcReduction="10000"/>
          </a:bodyPr>
          <a:lstStyle/>
          <a:p>
            <a:pPr rtl="0"/>
            <a:r>
              <a:rPr lang="es-ES" b="1" dirty="0" smtClean="0"/>
              <a:t>Curso 2020-2021</a:t>
            </a:r>
          </a:p>
          <a:p>
            <a:pPr algn="r" rtl="0"/>
            <a:r>
              <a:rPr lang="es-ES" dirty="0"/>
              <a:t/>
            </a:r>
            <a:br>
              <a:rPr lang="es-ES" dirty="0"/>
            </a:br>
            <a:r>
              <a:rPr lang="es-ES" dirty="0" smtClean="0"/>
              <a:t>mayo 2020 </a:t>
            </a:r>
            <a:endParaRPr lang="es-ES" dirty="0"/>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270368" y="-13659"/>
            <a:ext cx="11800708" cy="6947859"/>
          </a:xfrm>
          <a:prstGeom prst="rect">
            <a:avLst/>
          </a:prstGeom>
          <a:ln>
            <a:noFill/>
          </a:ln>
          <a:effectLst>
            <a:softEdge rad="112500"/>
          </a:effectLst>
        </p:spPr>
      </p:pic>
      <p:sp>
        <p:nvSpPr>
          <p:cNvPr id="8" name="Marcador de posición de contenido 2"/>
          <p:cNvSpPr>
            <a:spLocks noGrp="1"/>
          </p:cNvSpPr>
          <p:nvPr>
            <p:ph idx="1"/>
          </p:nvPr>
        </p:nvSpPr>
        <p:spPr>
          <a:xfrm>
            <a:off x="1117309" y="1701800"/>
            <a:ext cx="10157354" cy="4470400"/>
          </a:xfrm>
        </p:spPr>
        <p:txBody>
          <a:bodyPr rtlCol="0">
            <a:normAutofit fontScale="85000" lnSpcReduction="10000"/>
          </a:bodyPr>
          <a:lstStyle/>
          <a:p>
            <a:r>
              <a:rPr lang="es-ES" dirty="0"/>
              <a:t>El alumnado que participe en el Programa Accede, así como sus representantes legales, tendrán las siguientes </a:t>
            </a:r>
            <a:r>
              <a:rPr lang="es-ES" dirty="0" smtClean="0"/>
              <a:t>obligaciones:</a:t>
            </a:r>
          </a:p>
          <a:p>
            <a:pPr lvl="1">
              <a:buFont typeface="Wingdings" panose="05000000000000000000" pitchFamily="2" charset="2"/>
              <a:buChar char="v"/>
            </a:pPr>
            <a:r>
              <a:rPr lang="es-ES" dirty="0"/>
              <a:t>Entregar al centro educativo en perfecto estado, los libros de texto y el material curricular requeridos para poder participar en el Programa Accede, de acuerdo con lo establecido en el apartado 1 del artículo 5, en la fecha que la Comisión de Gestión de cada centro establezca y conforme a sus </a:t>
            </a:r>
            <a:r>
              <a:rPr lang="es-ES" dirty="0" smtClean="0"/>
              <a:t>instrucciones</a:t>
            </a:r>
          </a:p>
          <a:p>
            <a:pPr lvl="1">
              <a:buFont typeface="Wingdings" panose="05000000000000000000" pitchFamily="2" charset="2"/>
              <a:buChar char="v"/>
            </a:pPr>
            <a:r>
              <a:rPr lang="es-ES" dirty="0" smtClean="0"/>
              <a:t>Devolver </a:t>
            </a:r>
            <a:r>
              <a:rPr lang="es-ES" dirty="0"/>
              <a:t>los libros de texto y el material curricular prestados en los cursos sucesivos, según el modelo contenido en el anexo </a:t>
            </a:r>
            <a:r>
              <a:rPr lang="es-ES" dirty="0" smtClean="0"/>
              <a:t>V.</a:t>
            </a:r>
          </a:p>
          <a:p>
            <a:pPr lvl="1">
              <a:buFont typeface="Wingdings" panose="05000000000000000000" pitchFamily="2" charset="2"/>
              <a:buChar char="v"/>
            </a:pPr>
            <a:r>
              <a:rPr lang="es-ES" dirty="0" smtClean="0"/>
              <a:t>Hacer </a:t>
            </a:r>
            <a:r>
              <a:rPr lang="es-ES" dirty="0"/>
              <a:t>un uso adecuado de los libros de texto y del material curricular recibidos en </a:t>
            </a:r>
            <a:r>
              <a:rPr lang="es-ES" dirty="0" smtClean="0"/>
              <a:t>préstamo.</a:t>
            </a:r>
          </a:p>
          <a:p>
            <a:pPr lvl="1">
              <a:buFont typeface="Wingdings" panose="05000000000000000000" pitchFamily="2" charset="2"/>
              <a:buChar char="v"/>
            </a:pPr>
            <a:r>
              <a:rPr lang="es-ES" dirty="0" smtClean="0"/>
              <a:t>Reponer </a:t>
            </a:r>
            <a:r>
              <a:rPr lang="es-ES" dirty="0"/>
              <a:t>el material extraviado o </a:t>
            </a:r>
            <a:r>
              <a:rPr lang="es-ES" dirty="0" smtClean="0"/>
              <a:t>deteriorado.</a:t>
            </a:r>
          </a:p>
          <a:p>
            <a:pPr lvl="1">
              <a:buFont typeface="Wingdings" panose="05000000000000000000" pitchFamily="2" charset="2"/>
              <a:buChar char="v"/>
            </a:pPr>
            <a:r>
              <a:rPr lang="es-ES" dirty="0" smtClean="0"/>
              <a:t>Informar </a:t>
            </a:r>
            <a:r>
              <a:rPr lang="es-ES" dirty="0"/>
              <a:t>sobre cualquier ayuda o subvención recibida para la adquisición de libros de texto y material curricular procedente de cualesquiera Administraciones o Entidades públicas o privadas, nacionales o internacionales. El alumnado no tendrá derecho al préstamo del material docente incluido en el Programa Accede cuando haya sido subvencionada su adquisición.</a:t>
            </a:r>
            <a:endParaRPr lang="es-ES" dirty="0" smtClean="0"/>
          </a:p>
        </p:txBody>
      </p:sp>
      <p:sp>
        <p:nvSpPr>
          <p:cNvPr id="11" name="Título 1"/>
          <p:cNvSpPr txBox="1">
            <a:spLocks/>
          </p:cNvSpPr>
          <p:nvPr/>
        </p:nvSpPr>
        <p:spPr>
          <a:xfrm>
            <a:off x="1269709" y="228600"/>
            <a:ext cx="10157354"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es-ES" dirty="0" smtClean="0"/>
              <a:t>Obligaciones</a:t>
            </a:r>
            <a:endParaRPr lang="es-ES" dirty="0"/>
          </a:p>
        </p:txBody>
      </p:sp>
    </p:spTree>
    <p:extLst>
      <p:ext uri="{BB962C8B-B14F-4D97-AF65-F5344CB8AC3E}">
        <p14:creationId xmlns:p14="http://schemas.microsoft.com/office/powerpoint/2010/main" val="333234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270368" y="76200"/>
            <a:ext cx="11648086" cy="6858000"/>
          </a:xfrm>
          <a:prstGeom prst="rect">
            <a:avLst/>
          </a:prstGeom>
          <a:ln>
            <a:noFill/>
          </a:ln>
          <a:effectLst>
            <a:softEdge rad="112500"/>
          </a:effectLst>
        </p:spPr>
      </p:pic>
      <p:sp>
        <p:nvSpPr>
          <p:cNvPr id="3" name="Rectángulo 2"/>
          <p:cNvSpPr/>
          <p:nvPr/>
        </p:nvSpPr>
        <p:spPr>
          <a:xfrm>
            <a:off x="1373612" y="1700808"/>
            <a:ext cx="9441598" cy="2677656"/>
          </a:xfrm>
          <a:prstGeom prst="rect">
            <a:avLst/>
          </a:prstGeom>
        </p:spPr>
        <p:txBody>
          <a:bodyPr wrap="square">
            <a:spAutoFit/>
          </a:bodyPr>
          <a:lstStyle/>
          <a:p>
            <a:pPr algn="just"/>
            <a:r>
              <a:rPr lang="es-ES" dirty="0"/>
              <a:t>Dentro del cuidado de los recursos comunes y colectivos, debemos concienciar a nuestros jóvenes de la importancia del cuidado y mantenimiento de algo que </a:t>
            </a:r>
            <a:r>
              <a:rPr lang="es-ES" dirty="0" smtClean="0"/>
              <a:t>no nos </a:t>
            </a:r>
            <a:r>
              <a:rPr lang="es-ES" dirty="0"/>
              <a:t>pertenece y hacemos crecer gracias a la implicación de cada uno de los miembros de la comunidad educativa, y que de ese comportamiento dependerá el grado de satisfacción con los recursos compartidos.</a:t>
            </a:r>
          </a:p>
        </p:txBody>
      </p:sp>
    </p:spTree>
    <p:extLst>
      <p:ext uri="{BB962C8B-B14F-4D97-AF65-F5344CB8AC3E}">
        <p14:creationId xmlns:p14="http://schemas.microsoft.com/office/powerpoint/2010/main" val="362109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333772" y="0"/>
            <a:ext cx="11755373" cy="6921167"/>
          </a:xfrm>
          <a:prstGeom prst="rect">
            <a:avLst/>
          </a:prstGeom>
          <a:ln>
            <a:noFill/>
          </a:ln>
          <a:effectLst>
            <a:softEdge rad="112500"/>
          </a:effectLst>
        </p:spPr>
      </p:pic>
      <p:sp>
        <p:nvSpPr>
          <p:cNvPr id="5" name="Título 1"/>
          <p:cNvSpPr txBox="1">
            <a:spLocks/>
          </p:cNvSpPr>
          <p:nvPr/>
        </p:nvSpPr>
        <p:spPr>
          <a:xfrm>
            <a:off x="1269876" y="3174647"/>
            <a:ext cx="10157354" cy="2045072"/>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es-ES" sz="3500" b="1" dirty="0" smtClean="0">
                <a:latin typeface="Arial" panose="020B0604020202020204" pitchFamily="34" charset="0"/>
                <a:ea typeface="Calibri" panose="020F0502020204030204" pitchFamily="34" charset="0"/>
              </a:rPr>
              <a:t>ANEXO </a:t>
            </a:r>
            <a:r>
              <a:rPr lang="es-ES" sz="3500" b="1" dirty="0">
                <a:latin typeface="Arial" panose="020B0604020202020204" pitchFamily="34" charset="0"/>
                <a:ea typeface="Calibri" panose="020F0502020204030204" pitchFamily="34" charset="0"/>
              </a:rPr>
              <a:t>I</a:t>
            </a:r>
            <a:r>
              <a:rPr lang="es-ES" sz="3500" b="1" dirty="0" smtClean="0">
                <a:latin typeface="Arial" panose="020B0604020202020204" pitchFamily="34" charset="0"/>
                <a:ea typeface="Calibri" panose="020F0502020204030204" pitchFamily="34" charset="0"/>
              </a:rPr>
              <a:t>. </a:t>
            </a:r>
          </a:p>
          <a:p>
            <a:endParaRPr lang="es-ES" sz="3500" dirty="0">
              <a:latin typeface="Arial" panose="020B0604020202020204" pitchFamily="34" charset="0"/>
              <a:ea typeface="Calibri" panose="020F0502020204030204" pitchFamily="34" charset="0"/>
            </a:endParaRPr>
          </a:p>
          <a:p>
            <a:r>
              <a:rPr lang="es-ES" sz="3500" dirty="0" smtClean="0">
                <a:latin typeface="Arial" panose="020B0604020202020204" pitchFamily="34" charset="0"/>
                <a:ea typeface="Calibri" panose="020F0502020204030204" pitchFamily="34" charset="0"/>
              </a:rPr>
              <a:t>ADHESIÓN DEL ALUMNO AL PROGRAMA ACCEDE</a:t>
            </a:r>
          </a:p>
          <a:p>
            <a:endParaRPr lang="es-ES" sz="3500" dirty="0">
              <a:latin typeface="Arial" panose="020B0604020202020204" pitchFamily="34" charset="0"/>
            </a:endParaRPr>
          </a:p>
          <a:p>
            <a:pPr marL="625475"/>
            <a:r>
              <a:rPr lang="es-ES" sz="1900" b="1" dirty="0" smtClean="0">
                <a:solidFill>
                  <a:schemeClr val="accent6"/>
                </a:solidFill>
                <a:hlinkClick r:id="rId4" action="ppaction://hlinkfile"/>
              </a:rPr>
              <a:t>ANEXO I: ADHESIÓN DEL ALUMNO/A AL PROGRAMA </a:t>
            </a:r>
            <a:r>
              <a:rPr lang="es-ES" sz="1900" b="1" dirty="0" smtClean="0">
                <a:solidFill>
                  <a:schemeClr val="accent6"/>
                </a:solidFill>
                <a:hlinkClick r:id="rId4" action="ppaction://hlinkfile"/>
              </a:rPr>
              <a:t>ACCEDE</a:t>
            </a:r>
            <a:endParaRPr lang="es-ES" sz="1900" b="1" dirty="0" smtClean="0">
              <a:solidFill>
                <a:schemeClr val="accent6"/>
              </a:solidFill>
            </a:endParaRPr>
          </a:p>
          <a:p>
            <a:pPr marL="625475"/>
            <a:endParaRPr lang="es-ES" sz="1900" b="1" dirty="0">
              <a:solidFill>
                <a:schemeClr val="accent6"/>
              </a:solidFill>
            </a:endParaRPr>
          </a:p>
          <a:p>
            <a:pPr marL="625475"/>
            <a:r>
              <a:rPr lang="es-ES" sz="1900" b="1" dirty="0" smtClean="0">
                <a:solidFill>
                  <a:schemeClr val="accent6"/>
                </a:solidFill>
              </a:rPr>
              <a:t>(</a:t>
            </a:r>
            <a:r>
              <a:rPr lang="es-ES" sz="1900" b="1" dirty="0" err="1">
                <a:solidFill>
                  <a:schemeClr val="accent6"/>
                </a:solidFill>
              </a:rPr>
              <a:t>p</a:t>
            </a:r>
            <a:r>
              <a:rPr lang="es-ES" sz="1900" b="1" dirty="0" err="1" smtClean="0">
                <a:solidFill>
                  <a:schemeClr val="accent6"/>
                </a:solidFill>
              </a:rPr>
              <a:t>df</a:t>
            </a:r>
            <a:r>
              <a:rPr lang="es-ES" sz="1900" b="1" dirty="0" smtClean="0">
                <a:solidFill>
                  <a:schemeClr val="accent6"/>
                </a:solidFill>
              </a:rPr>
              <a:t> </a:t>
            </a:r>
            <a:r>
              <a:rPr lang="es-ES" sz="1900" b="1" dirty="0" err="1" smtClean="0">
                <a:solidFill>
                  <a:schemeClr val="accent6"/>
                </a:solidFill>
              </a:rPr>
              <a:t>rellenable</a:t>
            </a:r>
            <a:r>
              <a:rPr lang="es-ES" sz="1900" b="1" dirty="0" smtClean="0">
                <a:solidFill>
                  <a:schemeClr val="accent6"/>
                </a:solidFill>
              </a:rPr>
              <a:t>)</a:t>
            </a:r>
          </a:p>
          <a:p>
            <a:pPr marL="625475"/>
            <a:endParaRPr lang="es-ES" sz="1900" b="1" dirty="0">
              <a:solidFill>
                <a:schemeClr val="accent6"/>
              </a:solidFill>
            </a:endParaRPr>
          </a:p>
          <a:p>
            <a:pPr marL="625475"/>
            <a:endParaRPr lang="es-ES" sz="1900" b="1" dirty="0" smtClean="0">
              <a:solidFill>
                <a:schemeClr val="accent6"/>
              </a:solidFill>
            </a:endParaRPr>
          </a:p>
          <a:p>
            <a:pPr marL="625475"/>
            <a:endParaRPr lang="es-ES" sz="1900" b="1" dirty="0">
              <a:solidFill>
                <a:schemeClr val="accent6"/>
              </a:solidFill>
            </a:endParaRPr>
          </a:p>
        </p:txBody>
      </p:sp>
    </p:spTree>
    <p:extLst>
      <p:ext uri="{BB962C8B-B14F-4D97-AF65-F5344CB8AC3E}">
        <p14:creationId xmlns:p14="http://schemas.microsoft.com/office/powerpoint/2010/main" val="427493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333771" y="0"/>
            <a:ext cx="11755373" cy="6921167"/>
          </a:xfrm>
          <a:prstGeom prst="rect">
            <a:avLst/>
          </a:prstGeom>
          <a:ln>
            <a:noFill/>
          </a:ln>
          <a:effectLst>
            <a:softEdge rad="112500"/>
          </a:effectLst>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66020" y="0"/>
            <a:ext cx="6768752" cy="6858000"/>
          </a:xfrm>
          <a:prstGeom prst="rect">
            <a:avLst/>
          </a:prstGeom>
        </p:spPr>
      </p:pic>
    </p:spTree>
    <p:extLst>
      <p:ext uri="{BB962C8B-B14F-4D97-AF65-F5344CB8AC3E}">
        <p14:creationId xmlns:p14="http://schemas.microsoft.com/office/powerpoint/2010/main" val="105637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333771" y="0"/>
            <a:ext cx="11755373" cy="6921167"/>
          </a:xfrm>
          <a:prstGeom prst="rect">
            <a:avLst/>
          </a:prstGeom>
          <a:ln>
            <a:noFill/>
          </a:ln>
          <a:effectLst>
            <a:softEdge rad="112500"/>
          </a:effectLst>
        </p:spPr>
      </p:pic>
      <p:sp>
        <p:nvSpPr>
          <p:cNvPr id="5" name="Título 1"/>
          <p:cNvSpPr txBox="1">
            <a:spLocks/>
          </p:cNvSpPr>
          <p:nvPr/>
        </p:nvSpPr>
        <p:spPr>
          <a:xfrm>
            <a:off x="1269876" y="1772816"/>
            <a:ext cx="10157354" cy="1397000"/>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es-ES" sz="3500" b="1" dirty="0" smtClean="0">
                <a:latin typeface="Arial" panose="020B0604020202020204" pitchFamily="34" charset="0"/>
                <a:ea typeface="Calibri" panose="020F0502020204030204" pitchFamily="34" charset="0"/>
              </a:rPr>
              <a:t>ANEXO V. </a:t>
            </a:r>
          </a:p>
          <a:p>
            <a:endParaRPr lang="es-ES" sz="3500" dirty="0">
              <a:latin typeface="Arial" panose="020B0604020202020204" pitchFamily="34" charset="0"/>
              <a:ea typeface="Calibri" panose="020F0502020204030204" pitchFamily="34" charset="0"/>
            </a:endParaRPr>
          </a:p>
          <a:p>
            <a:r>
              <a:rPr lang="es-ES" sz="3500" dirty="0" smtClean="0">
                <a:latin typeface="Arial" panose="020B0604020202020204" pitchFamily="34" charset="0"/>
                <a:ea typeface="Calibri" panose="020F0502020204030204" pitchFamily="34" charset="0"/>
              </a:rPr>
              <a:t>ENTREGA Y DEVOLUCIÓN DE LIBROS</a:t>
            </a:r>
            <a:endParaRPr lang="es-ES" sz="3500" dirty="0"/>
          </a:p>
        </p:txBody>
      </p:sp>
    </p:spTree>
    <p:extLst>
      <p:ext uri="{BB962C8B-B14F-4D97-AF65-F5344CB8AC3E}">
        <p14:creationId xmlns:p14="http://schemas.microsoft.com/office/powerpoint/2010/main" val="6927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333771" y="0"/>
            <a:ext cx="11755373" cy="6921167"/>
          </a:xfrm>
          <a:prstGeom prst="rect">
            <a:avLst/>
          </a:prstGeom>
          <a:ln>
            <a:noFill/>
          </a:ln>
          <a:effectLst>
            <a:softEdge rad="112500"/>
          </a:effectLst>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926060" y="0"/>
            <a:ext cx="6336703" cy="6858000"/>
          </a:xfrm>
          <a:prstGeom prst="rect">
            <a:avLst/>
          </a:prstGeom>
        </p:spPr>
      </p:pic>
    </p:spTree>
    <p:extLst>
      <p:ext uri="{BB962C8B-B14F-4D97-AF65-F5344CB8AC3E}">
        <p14:creationId xmlns:p14="http://schemas.microsoft.com/office/powerpoint/2010/main" val="194725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333771" y="0"/>
            <a:ext cx="11755373" cy="6921167"/>
          </a:xfrm>
          <a:prstGeom prst="rect">
            <a:avLst/>
          </a:prstGeom>
          <a:ln>
            <a:noFill/>
          </a:ln>
          <a:effectLst>
            <a:softEdge rad="112500"/>
          </a:effectLst>
        </p:spPr>
      </p:pic>
      <p:sp>
        <p:nvSpPr>
          <p:cNvPr id="5" name="Título 1"/>
          <p:cNvSpPr txBox="1">
            <a:spLocks/>
          </p:cNvSpPr>
          <p:nvPr/>
        </p:nvSpPr>
        <p:spPr>
          <a:xfrm>
            <a:off x="1773932" y="2068559"/>
            <a:ext cx="10157354" cy="1397000"/>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es-ES" sz="3500" b="1" dirty="0" smtClean="0">
                <a:latin typeface="Arial" panose="020B0604020202020204" pitchFamily="34" charset="0"/>
                <a:ea typeface="Calibri" panose="020F0502020204030204" pitchFamily="34" charset="0"/>
              </a:rPr>
              <a:t>ANEXO IV. </a:t>
            </a:r>
          </a:p>
          <a:p>
            <a:endParaRPr lang="es-ES" sz="3500" dirty="0">
              <a:latin typeface="Arial" panose="020B0604020202020204" pitchFamily="34" charset="0"/>
              <a:ea typeface="Calibri" panose="020F0502020204030204" pitchFamily="34" charset="0"/>
            </a:endParaRPr>
          </a:p>
          <a:p>
            <a:r>
              <a:rPr lang="es-ES" sz="3500" dirty="0" smtClean="0">
                <a:latin typeface="Arial" panose="020B0604020202020204" pitchFamily="34" charset="0"/>
                <a:ea typeface="Calibri" panose="020F0502020204030204" pitchFamily="34" charset="0"/>
              </a:rPr>
              <a:t>RENUNCIA</a:t>
            </a:r>
            <a:endParaRPr lang="es-ES" sz="3500" dirty="0"/>
          </a:p>
        </p:txBody>
      </p:sp>
    </p:spTree>
    <p:extLst>
      <p:ext uri="{BB962C8B-B14F-4D97-AF65-F5344CB8AC3E}">
        <p14:creationId xmlns:p14="http://schemas.microsoft.com/office/powerpoint/2010/main" val="148674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333771" y="0"/>
            <a:ext cx="11755373" cy="6921167"/>
          </a:xfrm>
          <a:prstGeom prst="rect">
            <a:avLst/>
          </a:prstGeom>
          <a:ln>
            <a:noFill/>
          </a:ln>
          <a:effectLst>
            <a:softEdge rad="112500"/>
          </a:effectLst>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998068" y="0"/>
            <a:ext cx="6120680" cy="6858000"/>
          </a:xfrm>
          <a:prstGeom prst="rect">
            <a:avLst/>
          </a:prstGeom>
        </p:spPr>
      </p:pic>
    </p:spTree>
    <p:extLst>
      <p:ext uri="{BB962C8B-B14F-4D97-AF65-F5344CB8AC3E}">
        <p14:creationId xmlns:p14="http://schemas.microsoft.com/office/powerpoint/2010/main" val="235477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333771" y="0"/>
            <a:ext cx="11755373" cy="6921167"/>
          </a:xfrm>
          <a:prstGeom prst="rect">
            <a:avLst/>
          </a:prstGeom>
          <a:ln>
            <a:noFill/>
          </a:ln>
          <a:effectLst>
            <a:softEdge rad="112500"/>
          </a:effectLst>
        </p:spPr>
      </p:pic>
      <p:sp>
        <p:nvSpPr>
          <p:cNvPr id="5" name="Título 1"/>
          <p:cNvSpPr txBox="1">
            <a:spLocks/>
          </p:cNvSpPr>
          <p:nvPr/>
        </p:nvSpPr>
        <p:spPr>
          <a:xfrm>
            <a:off x="1197868" y="1772816"/>
            <a:ext cx="10157354" cy="1397000"/>
          </a:xfrm>
          <a:prstGeom prst="rect">
            <a:avLst/>
          </a:prstGeom>
        </p:spPr>
        <p:txBody>
          <a:bodyPr vert="horz" lIns="121899" tIns="60949" rIns="121899" bIns="60949" rtlCol="0" anchor="b">
            <a:normAutofit fontScale="70000" lnSpcReduction="20000"/>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es-ES" b="1" dirty="0" smtClean="0">
                <a:latin typeface="Arial" panose="020B0604020202020204" pitchFamily="34" charset="0"/>
                <a:ea typeface="Calibri" panose="020F0502020204030204" pitchFamily="34" charset="0"/>
              </a:rPr>
              <a:t>ANEXO </a:t>
            </a:r>
            <a:r>
              <a:rPr lang="es-ES" b="1" dirty="0">
                <a:latin typeface="Arial" panose="020B0604020202020204" pitchFamily="34" charset="0"/>
                <a:ea typeface="Calibri" panose="020F0502020204030204" pitchFamily="34" charset="0"/>
              </a:rPr>
              <a:t>X. </a:t>
            </a:r>
            <a:endParaRPr lang="es-ES" b="1" dirty="0" smtClean="0">
              <a:latin typeface="Arial" panose="020B0604020202020204" pitchFamily="34" charset="0"/>
              <a:ea typeface="Calibri" panose="020F0502020204030204" pitchFamily="34" charset="0"/>
            </a:endParaRPr>
          </a:p>
          <a:p>
            <a:endParaRPr lang="es-ES" dirty="0">
              <a:latin typeface="Arial" panose="020B0604020202020204" pitchFamily="34" charset="0"/>
              <a:ea typeface="Calibri" panose="020F0502020204030204" pitchFamily="34" charset="0"/>
            </a:endParaRPr>
          </a:p>
          <a:p>
            <a:r>
              <a:rPr lang="es-ES" dirty="0" smtClean="0">
                <a:latin typeface="Arial" panose="020B0604020202020204" pitchFamily="34" charset="0"/>
                <a:ea typeface="Calibri" panose="020F0502020204030204" pitchFamily="34" charset="0"/>
              </a:rPr>
              <a:t>ESTADO </a:t>
            </a:r>
            <a:r>
              <a:rPr lang="es-ES" dirty="0">
                <a:latin typeface="Arial" panose="020B0604020202020204" pitchFamily="34" charset="0"/>
                <a:ea typeface="Calibri" panose="020F0502020204030204" pitchFamily="34" charset="0"/>
              </a:rPr>
              <a:t>DE CONSERVACIÓN DEL LIBRO DE </a:t>
            </a:r>
            <a:r>
              <a:rPr lang="es-ES" dirty="0" smtClean="0">
                <a:latin typeface="Arial" panose="020B0604020202020204" pitchFamily="34" charset="0"/>
                <a:ea typeface="Calibri" panose="020F0502020204030204" pitchFamily="34" charset="0"/>
              </a:rPr>
              <a:t>TEXTO</a:t>
            </a:r>
            <a:endParaRPr lang="es-ES" dirty="0"/>
          </a:p>
        </p:txBody>
      </p:sp>
    </p:spTree>
    <p:extLst>
      <p:ext uri="{BB962C8B-B14F-4D97-AF65-F5344CB8AC3E}">
        <p14:creationId xmlns:p14="http://schemas.microsoft.com/office/powerpoint/2010/main" val="187724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333771" y="0"/>
            <a:ext cx="11755373" cy="6921167"/>
          </a:xfrm>
          <a:prstGeom prst="rect">
            <a:avLst/>
          </a:prstGeom>
          <a:ln>
            <a:noFill/>
          </a:ln>
          <a:effectLst>
            <a:softEdge rad="112500"/>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948" y="0"/>
            <a:ext cx="8496944" cy="6858000"/>
          </a:xfrm>
          <a:prstGeom prst="rect">
            <a:avLst/>
          </a:prstGeom>
        </p:spPr>
      </p:pic>
    </p:spTree>
    <p:extLst>
      <p:ext uri="{BB962C8B-B14F-4D97-AF65-F5344CB8AC3E}">
        <p14:creationId xmlns:p14="http://schemas.microsoft.com/office/powerpoint/2010/main" val="367653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189756" y="0"/>
            <a:ext cx="11728700" cy="6905463"/>
          </a:xfrm>
          <a:prstGeom prst="rect">
            <a:avLst/>
          </a:prstGeom>
          <a:ln>
            <a:noFill/>
          </a:ln>
          <a:effectLst>
            <a:softEdge rad="112500"/>
          </a:effectLst>
        </p:spPr>
      </p:pic>
      <p:sp>
        <p:nvSpPr>
          <p:cNvPr id="12" name="Marcador de posición de contenido 2"/>
          <p:cNvSpPr>
            <a:spLocks noGrp="1"/>
          </p:cNvSpPr>
          <p:nvPr>
            <p:ph idx="1"/>
          </p:nvPr>
        </p:nvSpPr>
        <p:spPr>
          <a:xfrm>
            <a:off x="1108801" y="2276872"/>
            <a:ext cx="10157354" cy="3023344"/>
          </a:xfrm>
        </p:spPr>
        <p:txBody>
          <a:bodyPr rtlCol="0">
            <a:normAutofit/>
          </a:bodyPr>
          <a:lstStyle/>
          <a:p>
            <a:r>
              <a:rPr lang="es-ES" sz="2600" dirty="0" smtClean="0"/>
              <a:t>El programa ACCEDE es un sistema de préstamo de libros de texto en las etapas obligatorias, de </a:t>
            </a:r>
            <a:r>
              <a:rPr lang="es-ES" sz="2600" dirty="0"/>
              <a:t>Educación Primaria, Educación Secundaria Obligatoria, Formación Profesional Básica y Educación Especial que cursen sus estudios en los centros sostenidos con fondos públicos en la Comunidad de Madrid en dichas enseñanzas</a:t>
            </a:r>
          </a:p>
          <a:p>
            <a:pPr marL="539750" lvl="1" indent="-7938" algn="just" defTabSz="1155700"/>
            <a:endParaRPr lang="es-ES" sz="2200" dirty="0"/>
          </a:p>
          <a:p>
            <a:endParaRPr lang="es-ES" dirty="0" smtClean="0"/>
          </a:p>
        </p:txBody>
      </p:sp>
      <p:sp>
        <p:nvSpPr>
          <p:cNvPr id="5" name="Título 4"/>
          <p:cNvSpPr>
            <a:spLocks noGrp="1"/>
          </p:cNvSpPr>
          <p:nvPr>
            <p:ph type="title"/>
          </p:nvPr>
        </p:nvSpPr>
        <p:spPr>
          <a:xfrm>
            <a:off x="1108801" y="764704"/>
            <a:ext cx="10157354" cy="1009600"/>
          </a:xfrm>
        </p:spPr>
        <p:txBody>
          <a:bodyPr/>
          <a:lstStyle/>
          <a:p>
            <a:r>
              <a:rPr lang="es-ES" dirty="0"/>
              <a:t>¿Qué es ACCEDE</a:t>
            </a:r>
            <a:r>
              <a:rPr lang="es-ES" dirty="0" smtClean="0"/>
              <a:t>?</a:t>
            </a:r>
            <a:endParaRPr lang="es-ES" dirty="0"/>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261764" y="0"/>
            <a:ext cx="11648086" cy="6858000"/>
          </a:xfrm>
          <a:prstGeom prst="rect">
            <a:avLst/>
          </a:prstGeom>
          <a:ln>
            <a:noFill/>
          </a:ln>
          <a:effectLst>
            <a:softEdge rad="112500"/>
          </a:effectLst>
        </p:spPr>
      </p:pic>
      <p:sp>
        <p:nvSpPr>
          <p:cNvPr id="5" name="Título 1"/>
          <p:cNvSpPr txBox="1">
            <a:spLocks/>
          </p:cNvSpPr>
          <p:nvPr/>
        </p:nvSpPr>
        <p:spPr>
          <a:xfrm>
            <a:off x="1269709" y="228600"/>
            <a:ext cx="10157354" cy="1397000"/>
          </a:xfrm>
          <a:prstGeom prst="rect">
            <a:avLst/>
          </a:prstGeom>
        </p:spPr>
        <p:txBody>
          <a:bodyPr vert="horz" lIns="121899" tIns="60949" rIns="121899" bIns="60949" rtlCol="0" anchor="b">
            <a:normAutofit fontScale="92500" lnSpcReduction="20000"/>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es-ES" dirty="0" smtClean="0">
                <a:ea typeface="Calibri" panose="020F0502020204030204" pitchFamily="34" charset="0"/>
              </a:rPr>
              <a:t>Acciones </a:t>
            </a:r>
            <a:r>
              <a:rPr lang="es-ES" dirty="0">
                <a:ea typeface="Calibri" panose="020F0502020204030204" pitchFamily="34" charset="0"/>
              </a:rPr>
              <a:t>que recomienda la Comunidad de </a:t>
            </a:r>
            <a:r>
              <a:rPr lang="es-ES" dirty="0" smtClean="0">
                <a:ea typeface="Calibri" panose="020F0502020204030204" pitchFamily="34" charset="0"/>
              </a:rPr>
              <a:t>Madrid, </a:t>
            </a:r>
            <a:r>
              <a:rPr lang="es-ES" dirty="0">
                <a:ea typeface="Calibri" panose="020F0502020204030204" pitchFamily="34" charset="0"/>
              </a:rPr>
              <a:t>propietaria del material en último término</a:t>
            </a:r>
            <a:endParaRPr lang="es-ES" dirty="0"/>
          </a:p>
        </p:txBody>
      </p:sp>
      <p:sp>
        <p:nvSpPr>
          <p:cNvPr id="7" name="Marcador de posición de contenido 2"/>
          <p:cNvSpPr>
            <a:spLocks noGrp="1"/>
          </p:cNvSpPr>
          <p:nvPr>
            <p:ph idx="1"/>
          </p:nvPr>
        </p:nvSpPr>
        <p:spPr>
          <a:xfrm>
            <a:off x="1117309" y="1701800"/>
            <a:ext cx="10157354" cy="4470400"/>
          </a:xfrm>
        </p:spPr>
        <p:txBody>
          <a:bodyPr rtlCol="0">
            <a:noAutofit/>
          </a:bodyPr>
          <a:lstStyle/>
          <a:p>
            <a:r>
              <a:rPr lang="es-ES" sz="1900" dirty="0" smtClean="0"/>
              <a:t>Al </a:t>
            </a:r>
            <a:r>
              <a:rPr lang="es-ES" sz="1900" dirty="0"/>
              <a:t>llevarlos en la mochila, todos los libros deben ir en bloque. Procurar que los materiales introducidos en la mochila estén claramente separados para evitar su deterioro: bolígrafos y pinturas en estuches, comida aparte. No introducir entre medias ningún tipo de objeto o elemento que pueda estropear los libros.</a:t>
            </a:r>
          </a:p>
          <a:p>
            <a:r>
              <a:rPr lang="es-ES" sz="1900" dirty="0" smtClean="0"/>
              <a:t>Guardar </a:t>
            </a:r>
            <a:r>
              <a:rPr lang="es-ES" sz="1900" dirty="0"/>
              <a:t>los libros una vez se hayan terminado de utilizar. No dejarlos abiertos sobre la mesa.</a:t>
            </a:r>
          </a:p>
          <a:p>
            <a:r>
              <a:rPr lang="es-ES" sz="1900" dirty="0" smtClean="0"/>
              <a:t>Evitar </a:t>
            </a:r>
            <a:r>
              <a:rPr lang="es-ES" sz="1900" dirty="0"/>
              <a:t>comer o beber cerca del libro.</a:t>
            </a:r>
          </a:p>
          <a:p>
            <a:r>
              <a:rPr lang="es-ES" sz="1900" dirty="0" smtClean="0"/>
              <a:t>No </a:t>
            </a:r>
            <a:r>
              <a:rPr lang="es-ES" sz="1900" dirty="0"/>
              <a:t>mojar los libros.</a:t>
            </a:r>
          </a:p>
          <a:p>
            <a:r>
              <a:rPr lang="es-ES" sz="1900" dirty="0" smtClean="0"/>
              <a:t>Cuando </a:t>
            </a:r>
            <a:r>
              <a:rPr lang="es-ES" sz="1900" dirty="0"/>
              <a:t>se entreguen los libros en el centro, hacerlo sin el forro, sin el nombre y en perfecto estado para facilitar una mayor rapidez y eficacia en su entrega. A estos efectos, se habrá de utilizar un forro de carácter no adhesivo y colocar la etiqueta identificativa del usuario sobre él. Además, no se deberán arrancar las etiquetas identificativas con las que se entregó el libro</a:t>
            </a:r>
            <a:r>
              <a:rPr lang="es-ES" sz="1900" dirty="0" smtClean="0"/>
              <a:t>.</a:t>
            </a:r>
            <a:endParaRPr lang="es-ES" sz="1900" dirty="0"/>
          </a:p>
        </p:txBody>
      </p:sp>
    </p:spTree>
    <p:extLst>
      <p:ext uri="{BB962C8B-B14F-4D97-AF65-F5344CB8AC3E}">
        <p14:creationId xmlns:p14="http://schemas.microsoft.com/office/powerpoint/2010/main" val="382287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270369" y="30187"/>
            <a:ext cx="11648086" cy="6858000"/>
          </a:xfrm>
          <a:prstGeom prst="rect">
            <a:avLst/>
          </a:prstGeom>
          <a:ln>
            <a:noFill/>
          </a:ln>
          <a:effectLst>
            <a:softEdge rad="112500"/>
          </a:effectLst>
        </p:spPr>
      </p:pic>
      <p:sp>
        <p:nvSpPr>
          <p:cNvPr id="7" name="Marcador de posición de contenido 2"/>
          <p:cNvSpPr>
            <a:spLocks noGrp="1"/>
          </p:cNvSpPr>
          <p:nvPr>
            <p:ph idx="1"/>
          </p:nvPr>
        </p:nvSpPr>
        <p:spPr>
          <a:xfrm>
            <a:off x="1117309" y="836712"/>
            <a:ext cx="10157354" cy="5335488"/>
          </a:xfrm>
        </p:spPr>
        <p:txBody>
          <a:bodyPr rtlCol="0">
            <a:normAutofit fontScale="85000" lnSpcReduction="20000"/>
          </a:bodyPr>
          <a:lstStyle/>
          <a:p>
            <a:r>
              <a:rPr lang="es-ES" dirty="0" smtClean="0"/>
              <a:t>No </a:t>
            </a:r>
            <a:r>
              <a:rPr lang="es-ES" dirty="0"/>
              <a:t>hacer anotaciones ni con bolígrafo ni con lápiz ya que utilizar la goma de borrar daña el papel y la tinta del texto.</a:t>
            </a:r>
          </a:p>
          <a:p>
            <a:r>
              <a:rPr lang="es-ES" dirty="0" smtClean="0"/>
              <a:t>En </a:t>
            </a:r>
            <a:r>
              <a:rPr lang="es-ES" dirty="0"/>
              <a:t>caso de que una de las hojas se rasgue, no utilizar cinta adhesiva y sí un pegamento para encuadernación. No se admitirá la devolución de libros con hojas arrancadas.</a:t>
            </a:r>
          </a:p>
          <a:p>
            <a:r>
              <a:rPr lang="es-ES" dirty="0" smtClean="0"/>
              <a:t>No </a:t>
            </a:r>
            <a:r>
              <a:rPr lang="es-ES" dirty="0"/>
              <a:t>exponer los libros a altas temperaturas o a la luz directa del sol.</a:t>
            </a:r>
          </a:p>
          <a:p>
            <a:r>
              <a:rPr lang="es-ES" dirty="0" smtClean="0"/>
              <a:t>Colocar </a:t>
            </a:r>
            <a:r>
              <a:rPr lang="es-ES" dirty="0"/>
              <a:t>los libros de forma vertical, nunca inclinados ni en bloque unos sobre otros. Así conservaremos el buen estado de su encuadernación.</a:t>
            </a:r>
          </a:p>
          <a:p>
            <a:r>
              <a:rPr lang="es-ES" dirty="0" smtClean="0"/>
              <a:t>Abrir </a:t>
            </a:r>
            <a:r>
              <a:rPr lang="es-ES" dirty="0"/>
              <a:t>el libro con cuidado para no forzar la encuadernación.</a:t>
            </a:r>
          </a:p>
          <a:p>
            <a:r>
              <a:rPr lang="es-ES" dirty="0" smtClean="0"/>
              <a:t>Evitar </a:t>
            </a:r>
            <a:r>
              <a:rPr lang="es-ES" dirty="0"/>
              <a:t>introducir objetos dentro del libro y doblar las páginas, si hay necesidad de marcar utilizar un trozo de papel o un marca páginas.</a:t>
            </a:r>
          </a:p>
          <a:p>
            <a:r>
              <a:rPr lang="es-ES" dirty="0" smtClean="0"/>
              <a:t>Si </a:t>
            </a:r>
            <a:r>
              <a:rPr lang="es-ES" dirty="0"/>
              <a:t>hay que transportar varios libros mejor hacerlo poco a poco para evitar que se caigan, o golpeen.</a:t>
            </a:r>
          </a:p>
          <a:p>
            <a:r>
              <a:rPr lang="es-ES" dirty="0" smtClean="0"/>
              <a:t>Evitar </a:t>
            </a:r>
            <a:r>
              <a:rPr lang="es-ES" dirty="0"/>
              <a:t>cualquier otra circunstancia que pudiera deteriorar el buen estado de los libros imposibilitando su reutilización.</a:t>
            </a:r>
          </a:p>
        </p:txBody>
      </p:sp>
    </p:spTree>
    <p:extLst>
      <p:ext uri="{BB962C8B-B14F-4D97-AF65-F5344CB8AC3E}">
        <p14:creationId xmlns:p14="http://schemas.microsoft.com/office/powerpoint/2010/main" val="32129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772" y="-1"/>
            <a:ext cx="11593288" cy="6858001"/>
          </a:xfrm>
        </p:spPr>
      </p:pic>
      <p:sp>
        <p:nvSpPr>
          <p:cNvPr id="2" name="Título 1"/>
          <p:cNvSpPr>
            <a:spLocks noGrp="1"/>
          </p:cNvSpPr>
          <p:nvPr>
            <p:ph type="title"/>
          </p:nvPr>
        </p:nvSpPr>
        <p:spPr>
          <a:xfrm>
            <a:off x="1125860" y="2924944"/>
            <a:ext cx="4824536" cy="1397000"/>
          </a:xfrm>
        </p:spPr>
        <p:txBody>
          <a:bodyPr>
            <a:normAutofit/>
          </a:bodyPr>
          <a:lstStyle/>
          <a:p>
            <a:r>
              <a:rPr lang="es-ES" sz="4000" b="1" dirty="0" smtClean="0">
                <a:solidFill>
                  <a:schemeClr val="tx1"/>
                </a:solidFill>
              </a:rPr>
              <a:t>Gracias por vuestra atención</a:t>
            </a:r>
            <a:endParaRPr lang="es-ES" sz="4000" b="1" dirty="0">
              <a:solidFill>
                <a:schemeClr val="tx1"/>
              </a:solidFill>
            </a:endParaRPr>
          </a:p>
        </p:txBody>
      </p:sp>
    </p:spTree>
    <p:extLst>
      <p:ext uri="{BB962C8B-B14F-4D97-AF65-F5344CB8AC3E}">
        <p14:creationId xmlns:p14="http://schemas.microsoft.com/office/powerpoint/2010/main" val="25273047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371942" y="-30055"/>
            <a:ext cx="11699133" cy="6888055"/>
          </a:xfrm>
          <a:prstGeom prst="rect">
            <a:avLst/>
          </a:prstGeom>
          <a:ln>
            <a:noFill/>
          </a:ln>
          <a:effectLst>
            <a:softEdge rad="112500"/>
          </a:effectLst>
        </p:spPr>
      </p:pic>
      <p:sp>
        <p:nvSpPr>
          <p:cNvPr id="10" name="Título 1"/>
          <p:cNvSpPr txBox="1">
            <a:spLocks/>
          </p:cNvSpPr>
          <p:nvPr/>
        </p:nvSpPr>
        <p:spPr>
          <a:xfrm>
            <a:off x="1269709" y="228600"/>
            <a:ext cx="10157354"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es-ES" dirty="0" smtClean="0"/>
              <a:t>¿Cómo se participa en el programa ACCEDE?</a:t>
            </a:r>
            <a:endParaRPr lang="es-ES" dirty="0"/>
          </a:p>
        </p:txBody>
      </p:sp>
      <p:sp>
        <p:nvSpPr>
          <p:cNvPr id="14" name="Marcador de posición de contenido 2"/>
          <p:cNvSpPr>
            <a:spLocks noGrp="1"/>
          </p:cNvSpPr>
          <p:nvPr>
            <p:ph idx="1"/>
          </p:nvPr>
        </p:nvSpPr>
        <p:spPr>
          <a:xfrm>
            <a:off x="1117309" y="1778000"/>
            <a:ext cx="10157354" cy="4470400"/>
          </a:xfrm>
        </p:spPr>
        <p:txBody>
          <a:bodyPr rtlCol="0">
            <a:normAutofit lnSpcReduction="10000"/>
          </a:bodyPr>
          <a:lstStyle/>
          <a:p>
            <a:r>
              <a:rPr lang="es-ES" dirty="0"/>
              <a:t>La participación en el programa es voluntaria </a:t>
            </a:r>
            <a:endParaRPr lang="es-ES" dirty="0" smtClean="0"/>
          </a:p>
          <a:p>
            <a:pPr lvl="0"/>
            <a:r>
              <a:rPr lang="es-ES_tradnl" dirty="0" smtClean="0"/>
              <a:t>Se </a:t>
            </a:r>
            <a:r>
              <a:rPr lang="es-ES_tradnl" dirty="0"/>
              <a:t>mantienen las adhesiones existentes en el Programa Accede del curso 2019/20210. </a:t>
            </a:r>
          </a:p>
          <a:p>
            <a:pPr lvl="0"/>
            <a:r>
              <a:rPr lang="es-ES_tradnl" dirty="0"/>
              <a:t>Los alumnos </a:t>
            </a:r>
            <a:r>
              <a:rPr lang="es-ES_tradnl" u="sng" dirty="0"/>
              <a:t>de nueva incorporación </a:t>
            </a:r>
            <a:r>
              <a:rPr lang="es-ES_tradnl" dirty="0"/>
              <a:t>al programa en el curso 2020/2021, deberán presentar la solicitud de adhesión, conforme al anexo I del Decreto 168/2018 de 11 de diciembre, de manera presencial o telemática, </a:t>
            </a:r>
            <a:r>
              <a:rPr lang="es-ES_tradnl" u="sng" dirty="0"/>
              <a:t>en el centro educativo en el que estén matriculados o hayan solicitado la plaza</a:t>
            </a:r>
            <a:r>
              <a:rPr lang="es-ES_tradnl" dirty="0"/>
              <a:t> </a:t>
            </a:r>
            <a:r>
              <a:rPr lang="es-ES_tradnl" b="1" dirty="0"/>
              <a:t>antes del 30 de mayo de 2020</a:t>
            </a:r>
            <a:r>
              <a:rPr lang="es-ES_tradnl" dirty="0"/>
              <a:t>.</a:t>
            </a:r>
            <a:endParaRPr lang="es-ES" dirty="0"/>
          </a:p>
          <a:p>
            <a:pPr lvl="0"/>
            <a:r>
              <a:rPr lang="es-ES_tradnl" dirty="0"/>
              <a:t>Los alumnos podrán solicitar su baja al Programa Accede antes de la finalización del curso escolar 2019/2020</a:t>
            </a:r>
            <a:r>
              <a:rPr lang="es-ES_tradnl" dirty="0" smtClean="0"/>
              <a:t>.</a:t>
            </a:r>
            <a:endParaRPr lang="es-ES" dirty="0"/>
          </a:p>
        </p:txBody>
      </p:sp>
    </p:spTree>
    <p:extLst>
      <p:ext uri="{BB962C8B-B14F-4D97-AF65-F5344CB8AC3E}">
        <p14:creationId xmlns:p14="http://schemas.microsoft.com/office/powerpoint/2010/main" val="33475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261764" y="-50604"/>
            <a:ext cx="11800708" cy="6947859"/>
          </a:xfrm>
          <a:prstGeom prst="rect">
            <a:avLst/>
          </a:prstGeom>
          <a:ln>
            <a:noFill/>
          </a:ln>
          <a:effectLst>
            <a:softEdge rad="112500"/>
          </a:effectLst>
        </p:spPr>
      </p:pic>
      <p:sp>
        <p:nvSpPr>
          <p:cNvPr id="8" name="Marcador de posición de contenido 2"/>
          <p:cNvSpPr>
            <a:spLocks noGrp="1"/>
          </p:cNvSpPr>
          <p:nvPr>
            <p:ph idx="1"/>
          </p:nvPr>
        </p:nvSpPr>
        <p:spPr>
          <a:xfrm>
            <a:off x="1117309" y="1701800"/>
            <a:ext cx="10157354" cy="4470400"/>
          </a:xfrm>
        </p:spPr>
        <p:txBody>
          <a:bodyPr rtlCol="0">
            <a:normAutofit/>
          </a:bodyPr>
          <a:lstStyle/>
          <a:p>
            <a:r>
              <a:rPr lang="es-ES_tradnl" dirty="0"/>
              <a:t>Para poder adherirse al Programa Accede los alumnos deben entregar a la finalización del curso escolar, en el centro en el que han estado matriculados en el curso 2019/2020, la totalidad de los libros de texto y el material curricular del curso anterior </a:t>
            </a:r>
            <a:endParaRPr lang="es-ES_tradnl" dirty="0" smtClean="0"/>
          </a:p>
          <a:p>
            <a:r>
              <a:rPr lang="es-ES_tradnl" dirty="0" smtClean="0"/>
              <a:t>Los libros tendrán que estar en </a:t>
            </a:r>
            <a:r>
              <a:rPr lang="es-ES_tradnl" dirty="0"/>
              <a:t>perfecto estado de uso, con las excepciones previstas en el artículo 5.1 del Decreto 168/2018, de 11 de diciembre. </a:t>
            </a:r>
            <a:endParaRPr lang="es-ES_tradnl" dirty="0" smtClean="0"/>
          </a:p>
          <a:p>
            <a:r>
              <a:rPr lang="es-ES_tradnl" dirty="0" smtClean="0"/>
              <a:t>A </a:t>
            </a:r>
            <a:r>
              <a:rPr lang="es-ES_tradnl" dirty="0"/>
              <a:t>aquellos alumnos que lo soliciten se les entregará un certificado indicando que han entregado la totalidad de los libros en estado adecuado para su reutilización</a:t>
            </a:r>
            <a:r>
              <a:rPr lang="es-ES" dirty="0" smtClean="0"/>
              <a:t>.</a:t>
            </a:r>
            <a:endParaRPr lang="es-ES" dirty="0"/>
          </a:p>
        </p:txBody>
      </p:sp>
      <p:sp>
        <p:nvSpPr>
          <p:cNvPr id="11" name="Título 1"/>
          <p:cNvSpPr txBox="1">
            <a:spLocks/>
          </p:cNvSpPr>
          <p:nvPr/>
        </p:nvSpPr>
        <p:spPr>
          <a:xfrm>
            <a:off x="1269876" y="548680"/>
            <a:ext cx="10157354" cy="1036764"/>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es-ES" dirty="0" smtClean="0"/>
              <a:t>Condiciones de participación</a:t>
            </a:r>
            <a:endParaRPr lang="es-ES" dirty="0"/>
          </a:p>
        </p:txBody>
      </p:sp>
    </p:spTree>
    <p:extLst>
      <p:ext uri="{BB962C8B-B14F-4D97-AF65-F5344CB8AC3E}">
        <p14:creationId xmlns:p14="http://schemas.microsoft.com/office/powerpoint/2010/main" val="318000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270368" y="-13659"/>
            <a:ext cx="11800708" cy="6947859"/>
          </a:xfrm>
          <a:prstGeom prst="rect">
            <a:avLst/>
          </a:prstGeom>
          <a:ln>
            <a:noFill/>
          </a:ln>
          <a:effectLst>
            <a:softEdge rad="112500"/>
          </a:effectLst>
        </p:spPr>
      </p:pic>
      <p:sp>
        <p:nvSpPr>
          <p:cNvPr id="8" name="Marcador de posición de contenido 2"/>
          <p:cNvSpPr>
            <a:spLocks noGrp="1"/>
          </p:cNvSpPr>
          <p:nvPr>
            <p:ph idx="1"/>
          </p:nvPr>
        </p:nvSpPr>
        <p:spPr>
          <a:xfrm>
            <a:off x="1117309" y="1721683"/>
            <a:ext cx="10157354" cy="4096072"/>
          </a:xfrm>
        </p:spPr>
        <p:txBody>
          <a:bodyPr rtlCol="0">
            <a:noAutofit/>
          </a:bodyPr>
          <a:lstStyle/>
          <a:p>
            <a:r>
              <a:rPr lang="es-ES" dirty="0"/>
              <a:t>Cada año la Comunidad de Madrid financiará la compra de libros nuevos para </a:t>
            </a:r>
            <a:r>
              <a:rPr lang="es-ES" dirty="0" smtClean="0"/>
              <a:t>distintos cursos.</a:t>
            </a:r>
          </a:p>
          <a:p>
            <a:r>
              <a:rPr lang="es-ES" dirty="0"/>
              <a:t>Las familias que sus hijos cursen 1º, 2º </a:t>
            </a:r>
            <a:r>
              <a:rPr lang="es-ES" dirty="0" smtClean="0"/>
              <a:t>de </a:t>
            </a:r>
            <a:r>
              <a:rPr lang="es-ES" dirty="0"/>
              <a:t>Ed. </a:t>
            </a:r>
            <a:r>
              <a:rPr lang="es-ES" dirty="0" smtClean="0"/>
              <a:t>Primaria, </a:t>
            </a:r>
            <a:r>
              <a:rPr lang="es-ES" dirty="0"/>
              <a:t>serán beneficiarios automáticamente </a:t>
            </a:r>
            <a:r>
              <a:rPr lang="es-ES" dirty="0" smtClean="0"/>
              <a:t>todos los cursos, </a:t>
            </a:r>
            <a:r>
              <a:rPr lang="es-ES" dirty="0"/>
              <a:t>siempre y cuando </a:t>
            </a:r>
            <a:r>
              <a:rPr lang="es-ES" dirty="0" smtClean="0"/>
              <a:t>estén adheridos al programa</a:t>
            </a:r>
          </a:p>
          <a:p>
            <a:r>
              <a:rPr lang="es-ES" dirty="0" smtClean="0"/>
              <a:t>En </a:t>
            </a:r>
            <a:r>
              <a:rPr lang="es-ES" dirty="0"/>
              <a:t>el curso </a:t>
            </a:r>
            <a:r>
              <a:rPr lang="es-ES" dirty="0" smtClean="0"/>
              <a:t>20/21 la Comunidad financiará 5º E. Primaria (150 €) y </a:t>
            </a:r>
            <a:r>
              <a:rPr lang="es-ES" dirty="0"/>
              <a:t>1</a:t>
            </a:r>
            <a:r>
              <a:rPr lang="es-ES" dirty="0" smtClean="0"/>
              <a:t>º ESO (270 €). </a:t>
            </a:r>
            <a:r>
              <a:rPr lang="es-ES" dirty="0"/>
              <a:t>Hasta dentro de cuatro años estos cursos no volverán a recibir financiación para renovar los libros, por lo que estos textos serán reutilizados cuatro cursos seguidos. </a:t>
            </a:r>
            <a:endParaRPr lang="es-ES" dirty="0" smtClean="0"/>
          </a:p>
        </p:txBody>
      </p:sp>
      <p:sp>
        <p:nvSpPr>
          <p:cNvPr id="6" name="Título 1"/>
          <p:cNvSpPr txBox="1">
            <a:spLocks/>
          </p:cNvSpPr>
          <p:nvPr/>
        </p:nvSpPr>
        <p:spPr>
          <a:xfrm>
            <a:off x="1269876" y="465088"/>
            <a:ext cx="10157354" cy="1008112"/>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es-ES" dirty="0" smtClean="0"/>
              <a:t>Financiación del programa</a:t>
            </a:r>
            <a:endParaRPr lang="es-ES" dirty="0"/>
          </a:p>
        </p:txBody>
      </p:sp>
    </p:spTree>
    <p:extLst>
      <p:ext uri="{BB962C8B-B14F-4D97-AF65-F5344CB8AC3E}">
        <p14:creationId xmlns:p14="http://schemas.microsoft.com/office/powerpoint/2010/main" val="154165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270368" y="-13659"/>
            <a:ext cx="11800708" cy="6947859"/>
          </a:xfrm>
          <a:prstGeom prst="rect">
            <a:avLst/>
          </a:prstGeom>
          <a:ln>
            <a:noFill/>
          </a:ln>
          <a:effectLst>
            <a:softEdge rad="112500"/>
          </a:effectLst>
        </p:spPr>
      </p:pic>
      <p:sp>
        <p:nvSpPr>
          <p:cNvPr id="8" name="Marcador de posición de contenido 2"/>
          <p:cNvSpPr>
            <a:spLocks noGrp="1"/>
          </p:cNvSpPr>
          <p:nvPr>
            <p:ph idx="1"/>
          </p:nvPr>
        </p:nvSpPr>
        <p:spPr>
          <a:xfrm>
            <a:off x="1117309" y="836712"/>
            <a:ext cx="10157354" cy="5335488"/>
          </a:xfrm>
        </p:spPr>
        <p:txBody>
          <a:bodyPr rtlCol="0">
            <a:normAutofit/>
          </a:bodyPr>
          <a:lstStyle/>
          <a:p>
            <a:r>
              <a:rPr lang="es-ES" dirty="0" smtClean="0"/>
              <a:t>Las </a:t>
            </a:r>
            <a:r>
              <a:rPr lang="es-ES" dirty="0"/>
              <a:t>familias que se adhieran al programa, y cuyos hijos </a:t>
            </a:r>
            <a:r>
              <a:rPr lang="es-ES" dirty="0" smtClean="0"/>
              <a:t>cursen 5º de EP o </a:t>
            </a:r>
            <a:r>
              <a:rPr lang="es-ES" dirty="0"/>
              <a:t>1</a:t>
            </a:r>
            <a:r>
              <a:rPr lang="es-ES" dirty="0" smtClean="0"/>
              <a:t>º </a:t>
            </a:r>
            <a:r>
              <a:rPr lang="es-ES" dirty="0"/>
              <a:t>de ESO en el curso </a:t>
            </a:r>
            <a:r>
              <a:rPr lang="es-ES" dirty="0" smtClean="0"/>
              <a:t>20/21, </a:t>
            </a:r>
            <a:r>
              <a:rPr lang="es-ES" dirty="0"/>
              <a:t>recibirán </a:t>
            </a:r>
            <a:r>
              <a:rPr lang="es-ES" dirty="0" smtClean="0"/>
              <a:t>libros con </a:t>
            </a:r>
            <a:r>
              <a:rPr lang="es-ES" dirty="0"/>
              <a:t>el </a:t>
            </a:r>
            <a:r>
              <a:rPr lang="es-ES" dirty="0" smtClean="0"/>
              <a:t>doble compromiso </a:t>
            </a:r>
            <a:r>
              <a:rPr lang="es-ES" dirty="0"/>
              <a:t>de </a:t>
            </a:r>
            <a:endParaRPr lang="es-ES" dirty="0" smtClean="0"/>
          </a:p>
          <a:p>
            <a:pPr lvl="1">
              <a:buFont typeface="Wingdings" panose="05000000000000000000" pitchFamily="2" charset="2"/>
              <a:buChar char="ü"/>
            </a:pPr>
            <a:r>
              <a:rPr lang="es-ES" sz="2200" dirty="0" smtClean="0"/>
              <a:t>devolverlos </a:t>
            </a:r>
            <a:r>
              <a:rPr lang="es-ES" sz="2200" dirty="0"/>
              <a:t>en buen estado al finalizar el curso, o de abonar todos aquellos libros que la Comisión determine que no cumplen con los criterios establecidos. </a:t>
            </a:r>
            <a:endParaRPr lang="es-ES" sz="2200" dirty="0" smtClean="0"/>
          </a:p>
          <a:p>
            <a:pPr lvl="1">
              <a:buFont typeface="Wingdings" panose="05000000000000000000" pitchFamily="2" charset="2"/>
              <a:buChar char="ü"/>
            </a:pPr>
            <a:r>
              <a:rPr lang="es-ES" sz="2200" dirty="0"/>
              <a:t>y</a:t>
            </a:r>
            <a:r>
              <a:rPr lang="es-ES" sz="2200" dirty="0" smtClean="0"/>
              <a:t> de entregar </a:t>
            </a:r>
            <a:r>
              <a:rPr lang="es-ES" sz="2200" dirty="0"/>
              <a:t>los libros de </a:t>
            </a:r>
            <a:r>
              <a:rPr lang="es-ES" sz="2200" dirty="0" smtClean="0"/>
              <a:t>4º  EP o 6º EP </a:t>
            </a:r>
            <a:r>
              <a:rPr lang="es-ES" sz="2200" dirty="0"/>
              <a:t>en buen estado al finalizar este curso, o en su defecto abonar aquellos libros del </a:t>
            </a:r>
            <a:r>
              <a:rPr lang="es-ES" sz="2200" dirty="0" err="1"/>
              <a:t>lte</a:t>
            </a:r>
            <a:r>
              <a:rPr lang="es-ES" sz="2200" dirty="0"/>
              <a:t> que no cumplan con las </a:t>
            </a:r>
            <a:r>
              <a:rPr lang="es-ES" sz="2200" dirty="0" smtClean="0"/>
              <a:t>condiciones</a:t>
            </a:r>
          </a:p>
          <a:p>
            <a:r>
              <a:rPr lang="es-ES" dirty="0" smtClean="0"/>
              <a:t>Una vez verificado que las familias han </a:t>
            </a:r>
            <a:r>
              <a:rPr lang="es-ES" dirty="0"/>
              <a:t>entregado el Anexo </a:t>
            </a:r>
            <a:r>
              <a:rPr lang="es-ES" dirty="0" smtClean="0"/>
              <a:t>I y </a:t>
            </a:r>
            <a:r>
              <a:rPr lang="es-ES" dirty="0"/>
              <a:t>han obtenido el certificado de entrega en buen estado </a:t>
            </a:r>
            <a:r>
              <a:rPr lang="es-ES" dirty="0" smtClean="0"/>
              <a:t>para acceder a dicha ayuda para el curso correspondiente, se </a:t>
            </a:r>
            <a:r>
              <a:rPr lang="es-ES" dirty="0"/>
              <a:t>publicarán los listados de familias beneficiarias del Programa </a:t>
            </a:r>
            <a:r>
              <a:rPr lang="es-ES" dirty="0" smtClean="0"/>
              <a:t>ACCEDE.</a:t>
            </a:r>
          </a:p>
        </p:txBody>
      </p:sp>
    </p:spTree>
    <p:extLst>
      <p:ext uri="{BB962C8B-B14F-4D97-AF65-F5344CB8AC3E}">
        <p14:creationId xmlns:p14="http://schemas.microsoft.com/office/powerpoint/2010/main" val="306956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270368" y="-13659"/>
            <a:ext cx="11800708" cy="6947859"/>
          </a:xfrm>
          <a:prstGeom prst="rect">
            <a:avLst/>
          </a:prstGeom>
          <a:ln>
            <a:noFill/>
          </a:ln>
          <a:effectLst>
            <a:softEdge rad="112500"/>
          </a:effectLst>
        </p:spPr>
      </p:pic>
      <p:sp>
        <p:nvSpPr>
          <p:cNvPr id="8" name="Marcador de posición de contenido 2"/>
          <p:cNvSpPr>
            <a:spLocks noGrp="1"/>
          </p:cNvSpPr>
          <p:nvPr>
            <p:ph idx="1"/>
          </p:nvPr>
        </p:nvSpPr>
        <p:spPr>
          <a:xfrm>
            <a:off x="1007134" y="774700"/>
            <a:ext cx="10377704" cy="5390604"/>
          </a:xfrm>
        </p:spPr>
        <p:txBody>
          <a:bodyPr rtlCol="0">
            <a:noAutofit/>
          </a:bodyPr>
          <a:lstStyle/>
          <a:p>
            <a:pPr>
              <a:lnSpc>
                <a:spcPct val="115000"/>
              </a:lnSpc>
            </a:pPr>
            <a:r>
              <a:rPr lang="es-ES" dirty="0" smtClean="0"/>
              <a:t>Se </a:t>
            </a:r>
            <a:r>
              <a:rPr lang="es-ES" dirty="0"/>
              <a:t>establece la obligatoriedad de depositar una </a:t>
            </a:r>
            <a:r>
              <a:rPr lang="es-ES" b="1" dirty="0"/>
              <a:t>fianza </a:t>
            </a:r>
            <a:r>
              <a:rPr lang="es-ES" dirty="0"/>
              <a:t>que en FUHEM se establece en el equivalente a dos libros de texto según la financiación de cada una de las Etapas: </a:t>
            </a:r>
          </a:p>
          <a:p>
            <a:pPr lvl="2">
              <a:lnSpc>
                <a:spcPct val="115000"/>
              </a:lnSpc>
              <a:buFont typeface="Courier New" panose="02070309020205020404" pitchFamily="49" charset="0"/>
              <a:buChar char="o"/>
            </a:pPr>
            <a:r>
              <a:rPr lang="es-ES" sz="2200" b="1" dirty="0" smtClean="0"/>
              <a:t>30 </a:t>
            </a:r>
            <a:r>
              <a:rPr lang="es-ES" sz="2200" b="1" dirty="0"/>
              <a:t>Euros </a:t>
            </a:r>
            <a:r>
              <a:rPr lang="es-ES" sz="2200" dirty="0"/>
              <a:t>en el caso de la Educación </a:t>
            </a:r>
            <a:r>
              <a:rPr lang="es-ES" sz="2200" dirty="0" smtClean="0"/>
              <a:t>Primaria</a:t>
            </a:r>
            <a:endParaRPr lang="es-ES" sz="2200" dirty="0"/>
          </a:p>
          <a:p>
            <a:pPr lvl="2">
              <a:lnSpc>
                <a:spcPct val="115000"/>
              </a:lnSpc>
              <a:buFont typeface="Courier New" panose="02070309020205020404" pitchFamily="49" charset="0"/>
              <a:buChar char="o"/>
            </a:pPr>
            <a:r>
              <a:rPr lang="es-ES" sz="2200" b="1" dirty="0" smtClean="0"/>
              <a:t>54 </a:t>
            </a:r>
            <a:r>
              <a:rPr lang="es-ES" sz="2200" b="1" dirty="0"/>
              <a:t>Euros </a:t>
            </a:r>
            <a:r>
              <a:rPr lang="es-ES" sz="2200" dirty="0"/>
              <a:t>en el caso de la Educación Secundaria Obligatoria. </a:t>
            </a:r>
          </a:p>
          <a:p>
            <a:pPr marL="426645" lvl="1" indent="0">
              <a:lnSpc>
                <a:spcPct val="115000"/>
              </a:lnSpc>
              <a:buNone/>
            </a:pPr>
            <a:r>
              <a:rPr lang="es-ES" sz="2200" dirty="0" smtClean="0"/>
              <a:t>Esta </a:t>
            </a:r>
            <a:r>
              <a:rPr lang="es-ES" sz="2200" dirty="0"/>
              <a:t>fianza se ejecutará en el caso de que al finalizar el curso 2019/2020 no hayan sido devueltos los libros prestados en las condiciones adecuadas. </a:t>
            </a:r>
          </a:p>
          <a:p>
            <a:pPr marL="426645" lvl="1" indent="0">
              <a:lnSpc>
                <a:spcPct val="115000"/>
              </a:lnSpc>
              <a:buNone/>
            </a:pPr>
            <a:r>
              <a:rPr lang="es-ES" sz="2200" dirty="0" smtClean="0"/>
              <a:t>La fianza sería </a:t>
            </a:r>
            <a:r>
              <a:rPr lang="es-ES" sz="2200" dirty="0"/>
              <a:t>devuelta al entregarlos en buen estado al finalizar el curso, o se mantendría </a:t>
            </a:r>
            <a:r>
              <a:rPr lang="es-ES" sz="2200" dirty="0" smtClean="0"/>
              <a:t>si </a:t>
            </a:r>
            <a:r>
              <a:rPr lang="es-ES" sz="2200" dirty="0"/>
              <a:t>el alumno fuera a participar en el programa al curso siguiente</a:t>
            </a:r>
            <a:r>
              <a:rPr lang="es-ES" sz="2200" dirty="0" smtClean="0"/>
              <a:t>.</a:t>
            </a:r>
          </a:p>
        </p:txBody>
      </p:sp>
    </p:spTree>
    <p:extLst>
      <p:ext uri="{BB962C8B-B14F-4D97-AF65-F5344CB8AC3E}">
        <p14:creationId xmlns:p14="http://schemas.microsoft.com/office/powerpoint/2010/main" val="267429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270368" y="-13659"/>
            <a:ext cx="11800708" cy="6947859"/>
          </a:xfrm>
          <a:prstGeom prst="rect">
            <a:avLst/>
          </a:prstGeom>
          <a:ln>
            <a:noFill/>
          </a:ln>
          <a:effectLst>
            <a:softEdge rad="112500"/>
          </a:effectLst>
        </p:spPr>
      </p:pic>
      <p:sp>
        <p:nvSpPr>
          <p:cNvPr id="8" name="Marcador de posición de contenido 2"/>
          <p:cNvSpPr>
            <a:spLocks noGrp="1"/>
          </p:cNvSpPr>
          <p:nvPr>
            <p:ph idx="1"/>
          </p:nvPr>
        </p:nvSpPr>
        <p:spPr>
          <a:xfrm>
            <a:off x="1007134" y="1124744"/>
            <a:ext cx="10377704" cy="3960440"/>
          </a:xfrm>
        </p:spPr>
        <p:txBody>
          <a:bodyPr rtlCol="0">
            <a:noAutofit/>
          </a:bodyPr>
          <a:lstStyle/>
          <a:p>
            <a:pPr>
              <a:lnSpc>
                <a:spcPct val="115000"/>
              </a:lnSpc>
            </a:pPr>
            <a:r>
              <a:rPr lang="es-ES" dirty="0" smtClean="0"/>
              <a:t>En </a:t>
            </a:r>
            <a:r>
              <a:rPr lang="es-ES" dirty="0"/>
              <a:t>los cursos en los que no toca renovar los libros, los alumnos que participen recibirán los libros usados que han dejado los alumnos anteriores. Si hiciera falta comprar algún libro porque no hubiera suficientes, cosa que el programa contempla, algún alumno podría recibir un libro nuevo, mientras que los de sus compañeros serían usados. La comisión usará el criterio que considere oportuno para hacer el reparto, sin que haya lugar a reclamación posible en este sentido</a:t>
            </a:r>
          </a:p>
        </p:txBody>
      </p:sp>
    </p:spTree>
    <p:extLst>
      <p:ext uri="{BB962C8B-B14F-4D97-AF65-F5344CB8AC3E}">
        <p14:creationId xmlns:p14="http://schemas.microsoft.com/office/powerpoint/2010/main" val="152748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¡Damos la bienvenida a los padres!</a:t>
            </a:r>
          </a:p>
        </p:txBody>
      </p:sp>
      <p:pic>
        <p:nvPicPr>
          <p:cNvPr id="4" name="Content Placeholder 4" descr="book.png"/>
          <p:cNvPicPr>
            <a:picLocks noChangeAspect="1"/>
          </p:cNvPicPr>
          <p:nvPr/>
        </p:nvPicPr>
        <p:blipFill>
          <a:blip r:embed="rId3" cstate="print">
            <a:duotone>
              <a:srgbClr val="FEFAC9">
                <a:shade val="45000"/>
                <a:satMod val="135000"/>
              </a:srgbClr>
              <a:prstClr val="white"/>
            </a:duotone>
            <a:lum bright="2000" contrast="-11000"/>
          </a:blip>
          <a:stretch>
            <a:fillRect/>
          </a:stretch>
        </p:blipFill>
        <p:spPr>
          <a:xfrm>
            <a:off x="270368" y="-13659"/>
            <a:ext cx="11800708" cy="6947859"/>
          </a:xfrm>
          <a:prstGeom prst="rect">
            <a:avLst/>
          </a:prstGeom>
          <a:ln>
            <a:noFill/>
          </a:ln>
          <a:effectLst>
            <a:softEdge rad="112500"/>
          </a:effectLst>
        </p:spPr>
      </p:pic>
      <p:sp>
        <p:nvSpPr>
          <p:cNvPr id="8" name="Marcador de posición de contenido 2"/>
          <p:cNvSpPr>
            <a:spLocks noGrp="1"/>
          </p:cNvSpPr>
          <p:nvPr>
            <p:ph idx="1"/>
          </p:nvPr>
        </p:nvSpPr>
        <p:spPr>
          <a:xfrm>
            <a:off x="1117309" y="1701800"/>
            <a:ext cx="10157354" cy="4470400"/>
          </a:xfrm>
        </p:spPr>
        <p:txBody>
          <a:bodyPr rtlCol="0">
            <a:normAutofit fontScale="92500"/>
          </a:bodyPr>
          <a:lstStyle/>
          <a:p>
            <a:r>
              <a:rPr lang="es-ES" dirty="0"/>
              <a:t>Las familias que voluntariamente decidan adherirse a este programa de préstamo de libros, se comprometen a cumplir con estas condiciones y con aquellas que la comisión determine, así como a aceptar los criterios de “libro en buen estado” </a:t>
            </a:r>
            <a:r>
              <a:rPr lang="es-ES" dirty="0" smtClean="0"/>
              <a:t>cuando </a:t>
            </a:r>
            <a:r>
              <a:rPr lang="es-ES" dirty="0"/>
              <a:t>entregue los libros en junio, al finalizar cada </a:t>
            </a:r>
            <a:r>
              <a:rPr lang="es-ES" dirty="0" smtClean="0"/>
              <a:t>curso</a:t>
            </a:r>
          </a:p>
          <a:p>
            <a:r>
              <a:rPr lang="es-ES" dirty="0" smtClean="0"/>
              <a:t>La </a:t>
            </a:r>
            <a:r>
              <a:rPr lang="es-ES" dirty="0"/>
              <a:t>participación en el programa de préstamo de libros es voluntaria y para su continuidad en cursos sucesivos implica la aceptación de las condiciones de </a:t>
            </a:r>
            <a:r>
              <a:rPr lang="es-ES" dirty="0" smtClean="0"/>
              <a:t>uso, así como, </a:t>
            </a:r>
            <a:r>
              <a:rPr lang="es-ES" dirty="0"/>
              <a:t>la entrega del bloque de libros completo al finalizar el curso para el que fueron prestados.</a:t>
            </a:r>
          </a:p>
          <a:p>
            <a:r>
              <a:rPr lang="es-ES" dirty="0" smtClean="0"/>
              <a:t>La </a:t>
            </a:r>
            <a:r>
              <a:rPr lang="es-ES" dirty="0"/>
              <a:t>entrega de los libros </a:t>
            </a:r>
            <a:r>
              <a:rPr lang="es-ES" dirty="0" smtClean="0"/>
              <a:t>del curso actual se </a:t>
            </a:r>
            <a:r>
              <a:rPr lang="es-ES" dirty="0"/>
              <a:t>realizará en el mes de junio. Se informará de las fechas y el lugar.</a:t>
            </a:r>
            <a:endParaRPr lang="es-ES" dirty="0" smtClean="0"/>
          </a:p>
          <a:p>
            <a:endParaRPr lang="es-ES" dirty="0" smtClean="0"/>
          </a:p>
        </p:txBody>
      </p:sp>
      <p:sp>
        <p:nvSpPr>
          <p:cNvPr id="11" name="Título 1"/>
          <p:cNvSpPr txBox="1">
            <a:spLocks/>
          </p:cNvSpPr>
          <p:nvPr/>
        </p:nvSpPr>
        <p:spPr>
          <a:xfrm>
            <a:off x="1269709" y="228600"/>
            <a:ext cx="10157354"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es-ES" dirty="0" smtClean="0"/>
              <a:t>Normas y condiciones</a:t>
            </a:r>
            <a:endParaRPr lang="es-ES" dirty="0"/>
          </a:p>
        </p:txBody>
      </p:sp>
    </p:spTree>
    <p:extLst>
      <p:ext uri="{BB962C8B-B14F-4D97-AF65-F5344CB8AC3E}">
        <p14:creationId xmlns:p14="http://schemas.microsoft.com/office/powerpoint/2010/main" val="19676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resentación de la inauguración de la clase">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ffice_15976607_TF03460507.potx" id="{978D668A-BDEA-4F1E-861A-D5C14E1146B1}" vid="{DFF3A27C-A7BB-42EB-81B2-D360AF170E9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4836</TotalTime>
  <Words>1625</Words>
  <Application>Microsoft Office PowerPoint</Application>
  <PresentationFormat>Personalizado</PresentationFormat>
  <Paragraphs>112</Paragraphs>
  <Slides>22</Slides>
  <Notes>21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Century Gothic</vt:lpstr>
      <vt:lpstr>Courier New</vt:lpstr>
      <vt:lpstr>Wingdings</vt:lpstr>
      <vt:lpstr>Presentación de la inauguración de la clase</vt:lpstr>
      <vt:lpstr>Préstamo de libros de texto</vt:lpstr>
      <vt:lpstr>¿Qué es ACCEDE?</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¡Damos la bienvenida a los padres!</vt:lpstr>
      <vt:lpstr>Gracias por vuestra atención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Inauguración</dc:title>
  <dc:creator>gerencia@colegiolourdes.fuhem.es</dc:creator>
  <cp:lastModifiedBy>gerencia@colegiolourdes.fuhem.es</cp:lastModifiedBy>
  <cp:revision>95</cp:revision>
  <cp:lastPrinted>2019-05-07T15:51:58Z</cp:lastPrinted>
  <dcterms:created xsi:type="dcterms:W3CDTF">2019-05-02T19:01:20Z</dcterms:created>
  <dcterms:modified xsi:type="dcterms:W3CDTF">2020-04-26T22:35:21Z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